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ink/ink9.xml" ContentType="application/inkml+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8" r:id="rId1"/>
  </p:sldMasterIdLst>
  <p:notesMasterIdLst>
    <p:notesMasterId r:id="rId34"/>
  </p:notesMasterIdLst>
  <p:handoutMasterIdLst>
    <p:handoutMasterId r:id="rId35"/>
  </p:handoutMasterIdLst>
  <p:sldIdLst>
    <p:sldId id="263" r:id="rId2"/>
    <p:sldId id="303" r:id="rId3"/>
    <p:sldId id="320" r:id="rId4"/>
    <p:sldId id="265" r:id="rId5"/>
    <p:sldId id="281" r:id="rId6"/>
    <p:sldId id="276" r:id="rId7"/>
    <p:sldId id="283" r:id="rId8"/>
    <p:sldId id="267" r:id="rId9"/>
    <p:sldId id="287" r:id="rId10"/>
    <p:sldId id="288" r:id="rId11"/>
    <p:sldId id="289" r:id="rId12"/>
    <p:sldId id="290" r:id="rId13"/>
    <p:sldId id="291" r:id="rId14"/>
    <p:sldId id="312" r:id="rId15"/>
    <p:sldId id="313" r:id="rId16"/>
    <p:sldId id="314" r:id="rId17"/>
    <p:sldId id="316" r:id="rId18"/>
    <p:sldId id="318" r:id="rId19"/>
    <p:sldId id="317" r:id="rId20"/>
    <p:sldId id="311" r:id="rId21"/>
    <p:sldId id="319" r:id="rId22"/>
    <p:sldId id="284" r:id="rId23"/>
    <p:sldId id="285" r:id="rId24"/>
    <p:sldId id="293" r:id="rId25"/>
    <p:sldId id="294" r:id="rId26"/>
    <p:sldId id="295" r:id="rId27"/>
    <p:sldId id="297" r:id="rId28"/>
    <p:sldId id="298" r:id="rId29"/>
    <p:sldId id="299" r:id="rId30"/>
    <p:sldId id="300" r:id="rId31"/>
    <p:sldId id="302" r:id="rId32"/>
    <p:sldId id="277" r:id="rId33"/>
  </p:sldIdLst>
  <p:sldSz cx="9144000" cy="6858000" type="screen4x3"/>
  <p:notesSz cx="6858000" cy="9144000"/>
  <p:defaultTextStyle>
    <a:defPPr>
      <a:defRPr lang="it-IT"/>
    </a:defPPr>
    <a:lvl1pPr algn="l" rtl="0" eaLnBrk="0" fontAlgn="base" hangingPunct="0">
      <a:spcBef>
        <a:spcPct val="0"/>
      </a:spcBef>
      <a:spcAft>
        <a:spcPct val="0"/>
      </a:spcAft>
      <a:defRPr sz="900" kern="1200">
        <a:solidFill>
          <a:schemeClr val="bg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900" kern="1200">
        <a:solidFill>
          <a:schemeClr val="bg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900" kern="1200">
        <a:solidFill>
          <a:schemeClr val="bg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900" kern="1200">
        <a:solidFill>
          <a:schemeClr val="bg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900" kern="1200">
        <a:solidFill>
          <a:schemeClr val="bg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900" kern="1200">
        <a:solidFill>
          <a:schemeClr val="bg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900" kern="1200">
        <a:solidFill>
          <a:schemeClr val="bg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900" kern="1200">
        <a:solidFill>
          <a:schemeClr val="bg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900" kern="1200">
        <a:solidFill>
          <a:schemeClr val="bg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orient="horz" pos="1728">
          <p15:clr>
            <a:srgbClr val="A4A3A4"/>
          </p15:clr>
        </p15:guide>
        <p15:guide id="3" orient="horz" pos="336">
          <p15:clr>
            <a:srgbClr val="A4A3A4"/>
          </p15:clr>
        </p15:guide>
        <p15:guide id="4" orient="horz" pos="552">
          <p15:clr>
            <a:srgbClr val="A4A3A4"/>
          </p15:clr>
        </p15:guide>
        <p15:guide id="5" orient="horz" pos="3984">
          <p15:clr>
            <a:srgbClr val="A4A3A4"/>
          </p15:clr>
        </p15:guide>
        <p15:guide id="6" pos="2880">
          <p15:clr>
            <a:srgbClr val="A4A3A4"/>
          </p15:clr>
        </p15:guide>
        <p15:guide id="7" pos="1484">
          <p15:clr>
            <a:srgbClr val="A4A3A4"/>
          </p15:clr>
        </p15:guide>
        <p15:guide id="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790022"/>
    <a:srgbClr val="C0CED9"/>
    <a:srgbClr val="006778"/>
    <a:srgbClr val="AAC9B6"/>
    <a:srgbClr val="822433"/>
    <a:srgbClr val="830022"/>
    <a:srgbClr val="7836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F8D273-85AC-4CA8-B75B-04D0958CADDD}" v="74" dt="2020-12-02T14:43:14.5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orient="horz" pos="1728"/>
        <p:guide orient="horz" pos="336"/>
        <p:guide orient="horz" pos="552"/>
        <p:guide orient="horz" pos="3984"/>
        <p:guide pos="2880"/>
        <p:guide pos="1484"/>
        <p:guide/>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7BB4CB34-1B12-41AE-B2F2-0FBB8DAFA227}"/>
              </a:ext>
            </a:extLst>
          </p:cNvPr>
          <p:cNvSpPr>
            <a:spLocks noGrp="1" noChangeArrowheads="1"/>
          </p:cNvSpPr>
          <p:nvPr>
            <p:ph type="hdr" sz="quarter"/>
          </p:nvPr>
        </p:nvSpPr>
        <p:spPr bwMode="auto">
          <a:xfrm>
            <a:off x="0" y="0"/>
            <a:ext cx="2971800" cy="457200"/>
          </a:xfrm>
          <a:prstGeom prst="rect">
            <a:avLst/>
          </a:prstGeom>
          <a:noFill/>
          <a:ln>
            <a:noFill/>
          </a:ln>
        </p:spPr>
        <p:txBody>
          <a:bodyPr vert="horz" wrap="square" lIns="91440" tIns="45720" rIns="91440" bIns="45720" numCol="1" anchor="t" anchorCtr="0" compatLnSpc="1">
            <a:prstTxWarp prst="textNoShape">
              <a:avLst/>
            </a:prstTxWarp>
          </a:bodyPr>
          <a:lstStyle>
            <a:lvl1pPr>
              <a:defRPr sz="1200">
                <a:solidFill>
                  <a:schemeClr val="tx1"/>
                </a:solidFill>
              </a:defRPr>
            </a:lvl1pPr>
          </a:lstStyle>
          <a:p>
            <a:pPr>
              <a:defRPr/>
            </a:pPr>
            <a:endParaRPr lang="it-IT" altLang="it-IT"/>
          </a:p>
        </p:txBody>
      </p:sp>
      <p:sp>
        <p:nvSpPr>
          <p:cNvPr id="3075" name="Rectangle 3">
            <a:extLst>
              <a:ext uri="{FF2B5EF4-FFF2-40B4-BE49-F238E27FC236}">
                <a16:creationId xmlns:a16="http://schemas.microsoft.com/office/drawing/2014/main" id="{28BDBB68-3860-438D-96F0-8451E59D765D}"/>
              </a:ext>
            </a:extLst>
          </p:cNvPr>
          <p:cNvSpPr>
            <a:spLocks noGrp="1" noChangeArrowheads="1"/>
          </p:cNvSpPr>
          <p:nvPr>
            <p:ph type="dt" sz="quarter" idx="1"/>
          </p:nvPr>
        </p:nvSpPr>
        <p:spPr bwMode="auto">
          <a:xfrm>
            <a:off x="3886200" y="0"/>
            <a:ext cx="2971800" cy="457200"/>
          </a:xfrm>
          <a:prstGeom prst="rect">
            <a:avLst/>
          </a:prstGeom>
          <a:noFill/>
          <a:ln>
            <a:noFill/>
          </a:ln>
        </p:spPr>
        <p:txBody>
          <a:bodyPr vert="horz" wrap="square" lIns="91440" tIns="45720" rIns="91440" bIns="45720" numCol="1" anchor="t" anchorCtr="0" compatLnSpc="1">
            <a:prstTxWarp prst="textNoShape">
              <a:avLst/>
            </a:prstTxWarp>
          </a:bodyPr>
          <a:lstStyle>
            <a:lvl1pPr algn="r">
              <a:defRPr sz="1200">
                <a:solidFill>
                  <a:schemeClr val="tx1"/>
                </a:solidFill>
              </a:defRPr>
            </a:lvl1pPr>
          </a:lstStyle>
          <a:p>
            <a:pPr>
              <a:defRPr/>
            </a:pPr>
            <a:endParaRPr lang="it-IT" altLang="it-IT"/>
          </a:p>
        </p:txBody>
      </p:sp>
      <p:sp>
        <p:nvSpPr>
          <p:cNvPr id="3076" name="Rectangle 4">
            <a:extLst>
              <a:ext uri="{FF2B5EF4-FFF2-40B4-BE49-F238E27FC236}">
                <a16:creationId xmlns:a16="http://schemas.microsoft.com/office/drawing/2014/main" id="{48D78CFB-C983-4562-84EB-6CF027AC6FB0}"/>
              </a:ext>
            </a:extLst>
          </p:cNvPr>
          <p:cNvSpPr>
            <a:spLocks noGrp="1" noChangeArrowheads="1"/>
          </p:cNvSpPr>
          <p:nvPr>
            <p:ph type="ftr" sz="quarter" idx="2"/>
          </p:nvPr>
        </p:nvSpPr>
        <p:spPr bwMode="auto">
          <a:xfrm>
            <a:off x="0" y="8686800"/>
            <a:ext cx="2971800" cy="457200"/>
          </a:xfrm>
          <a:prstGeom prst="rect">
            <a:avLst/>
          </a:prstGeom>
          <a:noFill/>
          <a:ln>
            <a:noFill/>
          </a:ln>
        </p:spPr>
        <p:txBody>
          <a:bodyPr vert="horz" wrap="square" lIns="91440" tIns="45720" rIns="91440" bIns="45720" numCol="1" anchor="b" anchorCtr="0" compatLnSpc="1">
            <a:prstTxWarp prst="textNoShape">
              <a:avLst/>
            </a:prstTxWarp>
          </a:bodyPr>
          <a:lstStyle>
            <a:lvl1pPr>
              <a:defRPr sz="1200">
                <a:solidFill>
                  <a:schemeClr val="tx1"/>
                </a:solidFill>
              </a:defRPr>
            </a:lvl1pPr>
          </a:lstStyle>
          <a:p>
            <a:pPr>
              <a:defRPr/>
            </a:pPr>
            <a:endParaRPr lang="it-IT" altLang="it-IT"/>
          </a:p>
        </p:txBody>
      </p:sp>
      <p:sp>
        <p:nvSpPr>
          <p:cNvPr id="3077" name="Rectangle 5">
            <a:extLst>
              <a:ext uri="{FF2B5EF4-FFF2-40B4-BE49-F238E27FC236}">
                <a16:creationId xmlns:a16="http://schemas.microsoft.com/office/drawing/2014/main" id="{F65CA353-C059-493C-A1B4-7E4415E731E5}"/>
              </a:ext>
            </a:extLst>
          </p:cNvPr>
          <p:cNvSpPr>
            <a:spLocks noGrp="1" noChangeArrowheads="1"/>
          </p:cNvSpPr>
          <p:nvPr>
            <p:ph type="sldNum" sz="quarter" idx="3"/>
          </p:nvPr>
        </p:nvSpPr>
        <p:spPr bwMode="auto">
          <a:xfrm>
            <a:off x="3886200" y="8686800"/>
            <a:ext cx="2971800" cy="457200"/>
          </a:xfrm>
          <a:prstGeom prst="rect">
            <a:avLst/>
          </a:prstGeom>
          <a:noFill/>
          <a:ln>
            <a:noFill/>
          </a:ln>
        </p:spPr>
        <p:txBody>
          <a:bodyPr vert="horz" wrap="square" lIns="91440" tIns="45720" rIns="91440" bIns="45720" numCol="1" anchor="b" anchorCtr="0" compatLnSpc="1">
            <a:prstTxWarp prst="textNoShape">
              <a:avLst/>
            </a:prstTxWarp>
          </a:bodyPr>
          <a:lstStyle>
            <a:lvl1pPr algn="r">
              <a:defRPr sz="1200">
                <a:solidFill>
                  <a:schemeClr val="tx1"/>
                </a:solidFill>
              </a:defRPr>
            </a:lvl1pPr>
          </a:lstStyle>
          <a:p>
            <a:pPr>
              <a:defRPr/>
            </a:pPr>
            <a:fld id="{43812587-E26F-4E4E-BB54-A9C94DCD3DC7}" type="slidenum">
              <a:rPr lang="it-IT" altLang="it-IT"/>
              <a:pPr>
                <a:defRPr/>
              </a:pPr>
              <a:t>‹N›</a:t>
            </a:fld>
            <a:endParaRPr lang="it-IT" altLang="it-IT"/>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3T20:42:46.865"/>
    </inkml:context>
    <inkml:brush xml:id="br0">
      <inkml:brushProperty name="width" value="0.05" units="cm"/>
      <inkml:brushProperty name="height" value="0.05" units="cm"/>
      <inkml:brushProperty name="color" value="#FFFFFF"/>
    </inkml:brush>
  </inkml:definitions>
  <inkml:trace contextRef="#ctx0" brushRef="#br0">160 114 24575,'7'0'0,"3"0"0,-3 0 0,4 0 0,-5 0 0,1 0 0,0-7 0,0 5 0,-3-7 0,2 8 0,-6-5 0,6 5 0,-5-4 0,2 1 0,-3-2 0,0-3 0,0 2 0,0-2 0,0 2 0,0 0 0,0 0 0,0 1 0,0-1 0,-3 3 0,-1-2 0,-6 5 0,-1-2 0,-1 3 0,-2 0 0,6 0 0,-6 0 0,3 0 0,-1 0 0,-2 3 0,3 2 0,-4 5 0,3 2 0,-2 3 0,2 0 0,0 0 0,5-4 0,0 3 0,3-6 0,-3 2 0,3-3 0,-2 3 0,5-2 0,-2 2 0,0-3 0,2 0 0,-2 0 0,3 2 0,0-1 0,0 2 0,-3-4 0,2 1 0,-2 0 0,3-1 0,0 1 0,0 0 0,0-1 0,3-3 0,1-6 0,6-2 0,-2-10 0,6 4 0,-2-1 0,3-2 0,0 5 0,0-2 0,-4 4 0,3 0 0,-3 3 0,1-3 0,2 7 0,-7-6 0,4 5 0,-5-5 0,1 5 0,0-5 0,0 2 0,-1 0 0,1-2 0,0 5 0,0-5 0,-4 3 0,3-1 0,-5-2 0,2 3 0,-3-4 0,-6 4 0,-2 0 0,-10 3 0,2 3 0,-8 5 0,8 1 0,-8 6 0,8-3 0,-3 4 0,4-5 0,3 0 0,2-4 0,-1 0 0,7 0 0,-6 0 0,6-1 0,-3-2 0,1-1 0,2 0 0,3-2 0,5 2 0,3-6 0,3-1 0,-2-3 0,2 0 0,-3-4 0,0 3 0,0-2 0,3 3 0,-2 0 0,2 3 0,-3-2 0,0 2 0,0 0 0,-1 1 0,-2 0 0,2 2 0,-5-2 0,2 3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9T09:09:11.816"/>
    </inkml:context>
    <inkml:brush xml:id="br0">
      <inkml:brushProperty name="width" value="0.05" units="cm"/>
      <inkml:brushProperty name="height" value="0.05" units="cm"/>
      <inkml:brushProperty name="color" value="#FFFFFF"/>
    </inkml:brush>
  </inkml:definitions>
  <inkml:trace contextRef="#ctx0" brushRef="#br0">111 115 24575,'0'9'0,"4"-4"0,2-1 0,3-4 0,1 0 0,0 0 0,5 0 0,-4 0 0,9 0 0,-4-5 0,1-1 0,3-4 0,-9 0 0,9-1 0,-3 0 0,-1 1 0,4 4 0,-9-3 0,4 4 0,-5-5 0,0 4 0,-1-2 0,1 6 0,0-6 0,0 7 0,-1-8 0,1 8 0,-9-3 0,-8 4 0,-15 0 0,-7 5 0,-7 2 0,6 4 0,-4 6 0,11-5 0,-5 5 0,6-6 0,6-1 0,-5 0 0,10 0 0,-9 1 0,8-1 0,-3 0 0,5 0 0,0 0 0,1 0 0,-1-1 0,0-3 0,4 2 0,-2-6 0,2 6 0,-3-3 0,-1 4 0,5 0 0,1 0 0,0-4 0,3 3 0,-7-7 0,7 8 0,1-8 0,10 3 0,6-4 0,6 0 0,-1 0 0,-4-4 0,3 3 0,-4-4 0,6 5 0,-6-4 0,4 3 0,-9-3 0,4 4 0,-5 0 0,0 0 0,0 0 0,-1 0 0,0 0 0,-3-4 0,-6 3 0,-6-3 0,-3 4 0,-1 0 0,0 0 0,0 0 0,0 0 0,-5 0 0,4 0 0,-10 0 0,10 0 0,-9 0 0,9 0 0,-10 0 0,10 0 0,-4 0 0,5 0 0,0 0 0,5 3 0,1 2 0,4 4 0,4-4 0,1-1 0,9-4 0,3 0 0,4 0 0,1 0 0,0 0 0,-1 0 0,1 0 0,-6 0 0,-1-4 0,-5 3 0,0-3 0,-1 4 0,1 0 0,-5 3 0,-5 3 0,-5 3 0,-5 1 0,0 0 0,0-1 0,0-3 0,0 2 0,1-7 0,-1 8 0,0-8 0,8 0 0,9-12 0,3 0 0,5-4 0,1 5 0,-5 0 0,4-1 0,-10 1 0,-13 5 0,-11 0 0,-7 5 0,-8 0 0,11 5 0,-5 1 0,12 5 0,1-1 0,5-5 0,12 0 0,6-10 0,12-1 0,1-5 0,1 0 0,-1 0 0,1-5 0,-6 5 0,-1-5 0,-5 11 0,-9 0 0,-7 10 0,-5 1 0,-4 4 0,10 0 0,-4-1 0,12-3 0,-2-2 0,8-8 0,1-2 0,0-4 0,-1 0 0,1 5 0,-8 0 0,-9 5 0,-9 5 0,-1 6 0,2 1 0,9 3 0,-3-6 0,8 1 0,1-9 0,5-7 0,5 0 0,0-8 0,-4 8 0,-10 1 0,-3 0 0,-12 5 0,8 0 0,-4 4 0,5-2 0,5-2 0,5-11 0,6-5 0,10-6 0,-5 6 0,4 1 0,-9 5 0,-6 4 0,-17 2 0,-1 4 0,-10 9 0,7 3 0,4 5 0,6-2 0,19-10 0,5-10 0,11-7 0,-2-10 0,-6 5 0,-1 7 0,-9 1 0,-10 8 0,-8 6 0,-3 7 0,0 4 0,4-1 0,6-5 0,4-5 0,18-11 0,1-6 0,4-6 0,-2-2 0,-8 13 0,-2-7 0,-14 13 0,-8-4 0,-8 10 0,4 1 0,0 4 0,11 0 0,1-5 0,4-1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3T20:35:51.977"/>
    </inkml:context>
    <inkml:brush xml:id="br0">
      <inkml:brushProperty name="width" value="0.05" units="cm"/>
      <inkml:brushProperty name="height" value="0.05" units="cm"/>
      <inkml:brushProperty name="color" value="#FFFFFF"/>
    </inkml:brush>
  </inkml:definitions>
  <inkml:trace contextRef="#ctx0" brushRef="#br0">1 0 24575,'0'0'0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3T20:35:57.549"/>
    </inkml:context>
    <inkml:brush xml:id="br0">
      <inkml:brushProperty name="width" value="0.05" units="cm"/>
      <inkml:brushProperty name="height" value="0.05" units="cm"/>
      <inkml:brushProperty name="color" value="#FFFFFF"/>
    </inkml:brush>
  </inkml:definitions>
  <inkml:trace contextRef="#ctx0" brushRef="#br0">831 0 24575,'-9'0'0,"-6"0"0,-9 0 0,-13 0 0,-12 0 0,10 0 0,-19 5 0,24 0 0,-14 8 0,7-2 0,9 1 0,-3-3 0,14-1 0,2 0 0,4-1 0,3 0 0,2-3 0,3-1 0,0 0 0,0-2 0,4 5 0,-3-5 0,5 5 0,-2-3 0,6 1 0,4-2 0,0-2 0,7 0 0,-2 0 0,3 0 0,4 0 0,-3 0 0,3 0 0,0 0 0,1 0 0,5 0 0,4 0 0,2 0 0,5 0 0,5 0 0,-4 0 0,10 0 0,-4 0 0,5 0 0,-5 0 0,-7 0 0,-7 0 0,-4 0 0,-5 4 0,-1-4 0,-7 4 0,-2-1 0,-3-2 0,0 2 0,-4-1 0,-12-1 0,-5 2 0,-16-3 0,-7 4 0,-6-3 0,-5 8 0,-14-3 0,16 3 0,-14 1 0,11 0 0,-1 0 0,-4 0 0,5 4 0,1 1 0,5 3 0,2 1 0,5-5 0,9-2 0,3-4 0,9-1 0,4 0 0,0 1 0,10-5 0,5 0 0,7-3 0,9 0 0,-4 0 0,7-3 0,-3-2 0,5-3 0,4 3 0,14-3 0,1 2 0,17 1 0,2-5 0,8 9 0,7-4 0,7 0 0,-12 4 0,10-10 0,-12 10 0,0-9 0,-8 9 0,-14-7 0,-13 7 0,-6-3 0,-14 4 0,-1 0 0,-8 0 0,-4-3 0,0-1 0,-6 0 0,-8 2 0,-11 2 0,-9 0 0,-5 0 0,-5 0 0,-15 0 0,-2 0 0,-11 4 0,0 2 0,-2 10 0,-15-3 0,6 8-524,-13-3 524,13 9 0,-13-2 0,32 0 0,-12-3 0,22-3 0,-5 1 0,7 0 0,13-6 0,6-2 524,10-4-524,4 0 0,5-4 0,10-4 0,2-4 0,9-6 0,-2 2 0,6-3 0,-6 1 0,6-2 0,-6 1 0,2-3 0,-2 2 0,-1-3 0,0 4 0,-3 3 0,-1 5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7T16:47:22.776"/>
    </inkml:context>
    <inkml:brush xml:id="br0">
      <inkml:brushProperty name="width" value="0.05" units="cm"/>
      <inkml:brushProperty name="height" value="0.05" units="cm"/>
      <inkml:brushProperty name="color" value="#FFFFFF"/>
    </inkml:brush>
  </inkml:definitions>
  <inkml:trace contextRef="#ctx0" brushRef="#br0">562 119 24575,'2'0'0,"0"0"0,8 0 0,-3 0 0,0 0 0,1 0 0,-1 0 0,0 0 0,0 0 0,0 0 0,0 0 0,1 0 0,-1 0 0,0 0 0,0 0 0,0 0 0,0 0 0,0 0 0,0 0 0,-1 0 0,1 0 0,0 0 0,0 0 0,0 0 0,-1 0 0,1 0 0,-3-6 0,-1 2 0,-3-6 0,-7 3 0,-1 3 0,-12-3 0,2 6 0,-2-3 0,4 4 0,0-4 0,0 3 0,0-2 0,0 3 0,0 0 0,0-4 0,4 3 0,-4-6 0,8 6 0,-3-6 0,0 6 0,3-5 0,-4 5 0,5-5 0,0 5 0,-1-6 0,1 6 0,0-2 0,0 3 0,2-3 0,-1 2 0,2-2 0,-3 3 0,0 0 0,1 0 0,-2 0 0,1 0 0,-3 0 0,2 0 0,-3 0 0,4 0 0,0-3 0,-1 2 0,1-2 0,0 3 0,-1 0 0,1-4 0,0 4 0,0-4 0,-1 4 0,1 0 0,6 0 0,2 3 0,6 1 0,0 0 0,0 3 0,0-3 0,1 0 0,-1 2 0,0-2 0,0 3 0,0-3 0,0 2 0,0-2 0,4 0 0,-2 0 0,2-1 0,0-2 0,-3 5 0,3-5 0,0 2 0,-3-3 0,3 0 0,0 0 0,-2 0 0,6 0 0,-7 0 0,3 0 0,0 0 0,-3 0 0,7 0 0,-7 0 0,3 0 0,-4 0 0,0 0 0,1 0 0,-1 0 0,0 0 0,0 0 0,-3 3 0,-1 1 0,-6 3 0,-10-4 0,0 4 0,-8-6 0,1 2 0,2 1 0,-2-3 0,4 2 0,4-3 0,0 0 0,5 0 0,6 0 0,5 0 0,7 0 0,1 0 0,3 0 0,-7 0 0,7 0 0,-7 0 0,7 0 0,-7 0 0,3 0 0,-4 0 0,1 0 0,3 0 0,1 0 0,0 0 0,3 0 0,-3-3 0,4 2 0,-4-3 0,3 1 0,-3 2 0,0-3 0,-1 4 0,0-3 0,-3 2 0,3-3 0,-4 4 0,0-3 0,0 2 0,1-2 0,-1 3 0,0 0 0,0 0 0,0-3 0,0 2 0,0-2 0,0 3 0,0 0 0,1 0 0,-1 0 0,0-4 0,0 4 0,0-4 0,0 4 0,1 0 0,-1 0 0,0 0 0,0 0 0,0 0 0,1 0 0,3 0 0,-3 0 0,3 0 0,-4-3 0,0 2 0,4-2 0,-3 3 0,3 0 0,-3 0 0,-1-3 0,0 2 0,0-2 0,0 3 0,1 0 0,3 0 0,-3 0 0,3 0 0,-4 0 0,0 0 0,0 0 0,1 0 0,-1-3 0,0 2 0,0-2 0,0 3 0,0 0 0,1 0 0,-1 0 0,0 0 0,0 0 0,0 0 0,4-4 0,-2 3 0,2-2 0,-4 3 0,0 0 0,0 0 0,0 0 0,1 0 0,-1 0 0,0 0 0,0-4 0,0 3 0,0-2 0,1 3 0,-1 0 0,0 0 0,0 0 0,0-3 0,0 2 0,1-2 0,2 3 0,-2 0 0,2 0 0,-3 0 0,1 0 0,-1 0 0,0 0 0,0 0 0,0-3 0,0 2 0,1-2 0,-1 3 0,0 0 0,0 0 0,0 0 0,1 0 0,-1 0 0,0 0 0,0 0 0,0 0 0,0 0 0,1 0 0,-1 0 0,0 0 0,0 0 0,0 0 0,1 0 0,-1-4 0,0 4 0,0-4 0,0 4 0,1 0 0,-1 0 0,0 0 0,0 0 0,0 0 0,1 0 0,-1 0 0,0 0 0,0 0 0,0 0 0,0 0 0,1 0 0,-1 0 0,4 0 0,-3 0 0,7 0 0,-3 0 0,4 0 0,0 0 0,4 0 0,-3 0 0,8 4 0,-8-3 0,8 7 0,-8-4 0,8 1 0,-8-1 0,4-1 0,-1-2 0,-3 3 0,4-1 0,-1-2 0,-3 3 0,15-1 0,-13-2 0,9 2 0,-12-3 0,0 0 0,-4 0 0,3 0 0,-3 0 0,3 0 0,-2 0 0,1 0 0,-1 0 0,-1 0 0,2 0 0,-1 0 0,-1 0 0,3 0 0,-7 0 0,3 0 0,-4 0 0,0 0 0,0 0 0,1 0 0,-1 0 0,0 0 0,-6 0 0,-6 0 0,-7 0 0,-4 0 0,0 0 0,-5 0 0,4 0 0,-3 0 0,-1 0 0,4 0 0,-4 0 0,5 0 0,0 0 0,0 0 0,4 0 0,-3 0 0,3 0 0,-4 0 0,0 0 0,0 0 0,4 0 0,-3 0 0,3 0 0,-4 0 0,0 0 0,0 0 0,4 0 0,-3 0 0,6 0 0,-6 0 0,7 0 0,-3 0 0,0 0 0,2 0 0,-2 0 0,0 0 0,3 0 0,-3 0 0,3 0 0,1 0 0,0 0 0,3 4 0,-3-4 0,3 4 0,-3-4 0,0 0 0,0 0 0,-1 0 0,1 0 0,0 0 0,0 0 0,-1 0 0,-3 0 0,3 0 0,-3 0 0,0 3 0,3-2 0,-3 3 0,3-4 0,1 0 0,0 0 0,-1 0 0,1 0 0,-4 0 0,3 0 0,-4 0 0,5 0 0,-4 0 0,3 0 0,-7 0 0,6 0 0,-2 0 0,0 0 0,3 0 0,-4 0 0,1 0 0,3 0 0,-3 0 0,4 0 0,-5 0 0,4 0 0,-3 0 0,4 0 0,-5 0 0,4 0 0,-3 0 0,4 0 0,-1 0 0,1 0 0,-4 0 0,3 0 0,-3 0 0,-1 0 0,4 0 0,-3 0 0,4 0 0,-1 0 0,1 0 0,0 0 0,-5 0 0,4 0 0,-3 0 0,4 0 0,-1 3 0,-3-2 0,3 2 0,-3-3 0,3 0 0,-3 3 0,3-2 0,-3 3 0,4-4 0,-1 0 0,1 0 0,0 0 0,-1 0 0,1 0 0,0 0 0,0 0 0,-1 0 0,1 0 0,0 0 0,0 0 0,0 0 0,-1 0 0,1 0 0,0 0 0,-1 0 0,1 0 0,0 0 0,0 0 0,0 0 0,-1 0 0,1 0 0,0 0 0,-1 0 0,-3 0 0,3 0 0,-3 0 0,4 0 0,-5 0 0,4 0 0,-3 0 0,0 0 0,2 0 0,-2 0 0,0 0 0,-1 0 0,0 0 0,-3 0 0,7 0 0,-7 0 0,2 0 0,-3 0 0,0 0 0,0 0 0,0 0 0,4 0 0,-3 0 0,3 0 0,-4 0 0,0 0 0,0 0 0,0 0 0,0 0 0,0 0 0,0 0 0,4 0 0,-3 0 0,2 0 0,-10 0 0,6 0 0,-7 0 0,12-3 0,-3 2 0,3-2 0,-4 3 0,4 0 0,-3 0 0,3 0 0,0 0 0,-3 0 0,3 0 0,-4 0 0,0 0 0,3 0 0,-6 0 0,6-4 0,-8 3 0,5-2 0,0 3 0,0 0 0,-4 0 0,2 0 0,-2 0 0,4 0 0,0 0 0,0 0 0,0 0 0,4 0 0,-7 0 0,10 0 0,-5 0 0,7 0 0,0 0 0,3 0 0,1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2-01T11:55:37.876"/>
    </inkml:context>
    <inkml:brush xml:id="br0">
      <inkml:brushProperty name="width" value="0.05" units="cm"/>
      <inkml:brushProperty name="height" value="0.05" units="cm"/>
      <inkml:brushProperty name="color" value="#FFFFFF"/>
    </inkml:brush>
  </inkml:definitions>
  <inkml:trace contextRef="#ctx0" brushRef="#br0">583 85 24575,'-10'0'0,"-4"0"0,-8 0 0,7 0 0,-14 0 0,11 0 0,-8 0 0,0 0 0,4-7 0,1 5 0,1-9 0,3 10 0,-4-6 0,5 6 0,0-3 0,0 1 0,4 2 0,-3-3 0,6 4 0,-2-3 0,0 2 0,3-2 0,-3 0 0,0 2 0,2-6 0,-2 7 0,0-4 0,3 4 0,-3-3 0,-1 2 0,4-2 0,-3 3 0,4 0 0,-1-3 0,1 2 0,0-2 0,-4 3 0,-1 0 0,0 0 0,2 0 0,2-3 0,1 2 0,0-2 0,-1 3 0,7 0 0,9 0 0,5 0 0,6 3 0,-3-2 0,-4 6 0,3-6 0,-7 2 0,7 0 0,-3-2 0,0 3 0,3-1 0,-7-2 0,3 6 0,0-6 0,-3 5 0,7-5 0,-3 6 0,4-6 0,0 2 0,4-3 0,-2 4 0,7-4 0,-4 4 0,1-4 0,3 0 0,-4 0 0,1 0 0,3 0 0,-3 0 0,-1 0 0,4 0 0,-8 0 0,8 0 0,-8 0 0,4 0 0,-5 0 0,0 0 0,-4 0 0,3 0 0,-7 0 0,7 0 0,-7 0 0,3 0 0,0 0 0,-3 0 0,7 0 0,-7 0 0,7 0 0,-6 0 0,2 0 0,0 0 0,-3 0 0,7 0 0,-7 0 0,7 0 0,-7 0 0,7 0 0,-7 0 0,7 0 0,-7 0 0,7 0 0,-7 0 0,3 0 0,1 0 0,-4 0 0,7 0 0,-3 0 0,4 0 0,-4 0 0,7 0 0,-6 0 0,8 0 0,-5 0 0,0 0 0,0 0 0,11-4 0,-4 3 0,6-3 0,-8 4 0,-5 0 0,4-4 0,-3 3 0,4-3 0,-6 4 0,1 0 0,0 0 0,0 0 0,0 0 0,-4 0 0,3 0 0,-3 0 0,4 0 0,0 0 0,-4 0 0,3 0 0,-3 0 0,0 0 0,3 0 0,-3 0 0,4 0 0,0 0 0,0 0 0,0 0 0,0 0 0,-4 0 0,3 0 0,-3 0 0,0 0 0,-1-3 0,3 2 0,-1-2 0,2 3 0,0 0 0,-3-4 0,0 4 0,3-4 0,-3 4 0,0 0 0,3 0 0,-7 0 0,7 0 0,-3 0 0,0 0 0,-1 0 0,0 0 0,-2 0 0,6 0 0,-3 0 0,0 0 0,-1 0 0,-4 0 0,0 0 0,0 0 0,1 0 0,-1 0 0,0 0 0,0 0 0,-10 0 0,2 0 0,-9-3 0,3 2 0,-1-2 0,1 3 0,3-4 0,-3 4 0,4-7 0,-1 7 0,1-3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4T09:31:10.053"/>
    </inkml:context>
    <inkml:brush xml:id="br0">
      <inkml:brushProperty name="width" value="0.08571" units="cm"/>
      <inkml:brushProperty name="height" value="0.08571" units="cm"/>
      <inkml:brushProperty name="color" value="#FFFFFF"/>
    </inkml:brush>
  </inkml:definitions>
  <inkml:trace contextRef="#ctx0" brushRef="#br0">612 1 8027,'-46'0'0,"6"0"0,12 2 0,-1 2 0,-3 2 0,-1-1 0,-2 1 0,-2 2 0,-2 0 0,-4 1 0,7-2 0,-2 0 0,3 1 0,5-2 0,3 0 0,4 0 0,4 0 0,6-1 0,3-1 0,3 1 0,3-1 0,-4-1 0,10 1 0,-2-2 0,4 0 0,-1 1 0,2-2 0,-1 1 0,1 1 0,1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4T09:32:25.920"/>
    </inkml:context>
    <inkml:brush xml:id="br0">
      <inkml:brushProperty name="width" value="0.05" units="cm"/>
      <inkml:brushProperty name="height" value="0.05" units="cm"/>
      <inkml:brushProperty name="color" value="#FFFFFF"/>
    </inkml:brush>
  </inkml:definitions>
  <inkml:trace contextRef="#ctx0" brushRef="#br0">209 0 24575,'-10'0'0,"-1"0"0,0 0 0,1 0 0,0 0 0,3 3 0,-7 1 0,7 3 0,-3-1 0,3 1 0,1-1 0,-1 1 0,1-4 0,2 3 0,2-3 0,2 3 0,-3-2 0,2 1 0,-4-4 0,1 5 0,-2-6 0,0 3 0,0-3 0,0 0 0,3-3 0,-3 3 0,2-3 0,-2 0 0,0 3 0,0-3 0,0 3 0,-1 0 0,1 0 0,8 0 0,-1 0 0,8 0 0,-2 0 0,3 0 0,-3 0 0,3 0 0,-4 0 0,1 0 0,-1 0 0,1 0 0,-1 0 0,1 0 0,-1 0 0,1 0 0,-1 0 0,1 0 0,-1 3 0,0-3 0,1 3 0,-1-3 0,1 0 0,-1 0 0,0 0 0,0 0 0,1 0 0,-1 0 0,0 0 0,0 0 0,0 0 0,-3 3 0,2-2 0,-1 1 0,-1 1 0,3-2 0,-3 2 0,3-3 0,-3 2 0,3-1 0,-3 2 0,3-3 0,0 0 0,0 0 0,0 0 0,0 0 0,0 0 0,0 0 0,0 0 0,0 0 0,0 0 0,-1 0 0,1 0 0,0 0 0,-2 3 0,-2-3 0,-2 3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5T18:46:43.055"/>
    </inkml:context>
    <inkml:brush xml:id="br0">
      <inkml:brushProperty name="width" value="0.05" units="cm"/>
      <inkml:brushProperty name="height" value="0.05" units="cm"/>
      <inkml:brushProperty name="color" value="#FFFFFF"/>
    </inkml:brush>
  </inkml:definitions>
  <inkml:trace contextRef="#ctx0" brushRef="#br0">145 176 24575,'0'14'0,"0"5"0,0-2 0,0 3 0,0 0 0,0-7 0,0 7 0,0-12 0,0 3 0,0-4 0,0 0 0,0-6 0,0-6 0,0-7 0,0-3 0,0-6 0,0 4 0,0-8 0,0 4 0,0-1 0,0-3 0,0 4 0,-4-5 0,3 5 0,-3 0 0,4 5 0,0 4 0,0 1 0,0 4 0,0 0 0,0 0 0,0 0 0,-3 3 0,2-2 0,-5 5 0,2-2 0,-3 3 0,0 0 0,0 0 0,0 0 0,-1 7 0,-4 7 0,3 7 0,-4 10 0,4-4 0,0 10 0,4-10 0,-3 9 0,6-9 0,-2 4 0,1-9 0,2-2 0,-3-4 0,4-4 0,0-1 0,0-4 0,0 0 0,0-9 0,0-3 0,0-15 0,0-6 0,0-7 0,0 1 0,0-5 0,0 10 0,0-9 0,0 13 0,0-3 0,0 10 0,0 4 0,0 1 0,0 10 0,0 23 0,0-2 0,0 18 0,0-7 0,0-4 0,0 4 0,0-9 0,0-2 0,-3-8 0,2-1 0,-2-16 0,3-6 0,0-35 0,0 15 0,0-17 0,0 26 0,4 2 0,-4 8 0,4 13 0,-4 15 0,0 9 0,0 11 0,0-9 0,0 4 0,0-9 0,0-2 0,0-8 0,3-1 0,-2-4 0,5-3 0,-2-1 0,3-3 0,0 0 0,1-7 0,0-6 0,0-9 0,0 1 0,1-4 0,-1 3 0,0 1 0,0 4 0,-3 2 0,-2 7 0,0 0 0,-2 11 0,2 10 0,-3 7 0,0 11 0,-4-3 0,-1 3 0,-3-10 0,3-4 0,-2-7 0,6-2 0,-2-7 0,3-11 0,0-12 0,0-5 0,0 0 0,0 2 0,0 8 0,0-3 0,0 8 0,0 13 0,0 10 0,0 12 0,0 3 0,0-4 0,0-6 0,0-5 0,0-10 0,4-10 0,1-14 0,4-9 0,4-1 0,-3 2 0,2 10 0,-4 0 0,0 9 0,-4 10 0,-1 8 0,-3 13 0,0-2 0,0-1 0,0-5 0,0-4 0,0-6 0,0 2 0,0-6 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png>
</file>

<file path=ppt/media/image61.png>
</file>

<file path=ppt/media/image62.svg>
</file>

<file path=ppt/media/image63.png>
</file>

<file path=ppt/media/image64.svg>
</file>

<file path=ppt/media/image65.png>
</file>

<file path=ppt/media/image66.png>
</file>

<file path=ppt/media/image67.svg>
</file>

<file path=ppt/media/image68.png>
</file>

<file path=ppt/media/image69.png>
</file>

<file path=ppt/media/image7.png>
</file>

<file path=ppt/media/image70.svg>
</file>

<file path=ppt/media/image71.png>
</file>

<file path=ppt/media/image72.svg>
</file>

<file path=ppt/media/image73.png>
</file>

<file path=ppt/media/image74.svg>
</file>

<file path=ppt/media/image75.png>
</file>

<file path=ppt/media/image76.svg>
</file>

<file path=ppt/media/image77.png>
</file>

<file path=ppt/media/image78.svg>
</file>

<file path=ppt/media/image79.png>
</file>

<file path=ppt/media/image8.svg>
</file>

<file path=ppt/media/image80.svg>
</file>

<file path=ppt/media/image81.png>
</file>

<file path=ppt/media/image82.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EA8D4BA1-FCF5-4073-AD0B-E9C9FEA8040E}"/>
              </a:ext>
            </a:extLst>
          </p:cNvPr>
          <p:cNvSpPr>
            <a:spLocks noGrp="1" noChangeArrowheads="1"/>
          </p:cNvSpPr>
          <p:nvPr>
            <p:ph type="hdr" sz="quarter"/>
          </p:nvPr>
        </p:nvSpPr>
        <p:spPr bwMode="auto">
          <a:xfrm>
            <a:off x="0" y="0"/>
            <a:ext cx="2971800" cy="457200"/>
          </a:xfrm>
          <a:prstGeom prst="rect">
            <a:avLst/>
          </a:prstGeom>
          <a:noFill/>
          <a:ln>
            <a:noFill/>
          </a:ln>
        </p:spPr>
        <p:txBody>
          <a:bodyPr vert="horz" wrap="square" lIns="91440" tIns="45720" rIns="91440" bIns="45720" numCol="1" anchor="t" anchorCtr="0" compatLnSpc="1">
            <a:prstTxWarp prst="textNoShape">
              <a:avLst/>
            </a:prstTxWarp>
          </a:bodyPr>
          <a:lstStyle>
            <a:lvl1pPr>
              <a:defRPr sz="1200">
                <a:solidFill>
                  <a:schemeClr val="tx1"/>
                </a:solidFill>
              </a:defRPr>
            </a:lvl1pPr>
          </a:lstStyle>
          <a:p>
            <a:pPr>
              <a:defRPr/>
            </a:pPr>
            <a:endParaRPr lang="it-IT" altLang="it-IT"/>
          </a:p>
        </p:txBody>
      </p:sp>
      <p:sp>
        <p:nvSpPr>
          <p:cNvPr id="5123" name="Rectangle 3">
            <a:extLst>
              <a:ext uri="{FF2B5EF4-FFF2-40B4-BE49-F238E27FC236}">
                <a16:creationId xmlns:a16="http://schemas.microsoft.com/office/drawing/2014/main" id="{15BCF7A6-68CE-4391-9C40-6B424C56FFD0}"/>
              </a:ext>
            </a:extLst>
          </p:cNvPr>
          <p:cNvSpPr>
            <a:spLocks noGrp="1" noChangeArrowheads="1"/>
          </p:cNvSpPr>
          <p:nvPr>
            <p:ph type="dt" idx="1"/>
          </p:nvPr>
        </p:nvSpPr>
        <p:spPr bwMode="auto">
          <a:xfrm>
            <a:off x="3886200" y="0"/>
            <a:ext cx="2971800" cy="457200"/>
          </a:xfrm>
          <a:prstGeom prst="rect">
            <a:avLst/>
          </a:prstGeom>
          <a:noFill/>
          <a:ln>
            <a:noFill/>
          </a:ln>
        </p:spPr>
        <p:txBody>
          <a:bodyPr vert="horz" wrap="square" lIns="91440" tIns="45720" rIns="91440" bIns="45720" numCol="1" anchor="t" anchorCtr="0" compatLnSpc="1">
            <a:prstTxWarp prst="textNoShape">
              <a:avLst/>
            </a:prstTxWarp>
          </a:bodyPr>
          <a:lstStyle>
            <a:lvl1pPr algn="r">
              <a:defRPr sz="1200">
                <a:solidFill>
                  <a:schemeClr val="tx1"/>
                </a:solidFill>
              </a:defRPr>
            </a:lvl1pPr>
          </a:lstStyle>
          <a:p>
            <a:pPr>
              <a:defRPr/>
            </a:pPr>
            <a:endParaRPr lang="it-IT" altLang="it-IT"/>
          </a:p>
        </p:txBody>
      </p:sp>
      <p:sp>
        <p:nvSpPr>
          <p:cNvPr id="2052" name="Rectangle 4">
            <a:extLst>
              <a:ext uri="{FF2B5EF4-FFF2-40B4-BE49-F238E27FC236}">
                <a16:creationId xmlns:a16="http://schemas.microsoft.com/office/drawing/2014/main" id="{C97F28CE-8D35-4DDE-B5F9-939585B18DEF}"/>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5125" name="Rectangle 5">
            <a:extLst>
              <a:ext uri="{FF2B5EF4-FFF2-40B4-BE49-F238E27FC236}">
                <a16:creationId xmlns:a16="http://schemas.microsoft.com/office/drawing/2014/main" id="{356B2059-2BEF-47FE-8271-F35A1AC67B13}"/>
              </a:ext>
            </a:extLst>
          </p:cNvPr>
          <p:cNvSpPr>
            <a:spLocks noGrp="1" noChangeArrowheads="1"/>
          </p:cNvSpPr>
          <p:nvPr>
            <p:ph type="body" sz="quarter" idx="3"/>
          </p:nvPr>
        </p:nvSpPr>
        <p:spPr bwMode="auto">
          <a:xfrm>
            <a:off x="914400" y="4343400"/>
            <a:ext cx="5029200" cy="4114800"/>
          </a:xfrm>
          <a:prstGeom prst="rect">
            <a:avLst/>
          </a:prstGeom>
          <a:noFill/>
          <a:ln>
            <a:noFill/>
          </a:ln>
        </p:spPr>
        <p:txBody>
          <a:bodyPr vert="horz" wrap="square" lIns="91440" tIns="45720" rIns="91440" bIns="45720" numCol="1" anchor="t" anchorCtr="0" compatLnSpc="1">
            <a:prstTxWarp prst="textNoShape">
              <a:avLst/>
            </a:prstTxWarp>
          </a:bodyPr>
          <a:lstStyle/>
          <a:p>
            <a:pPr lvl="0"/>
            <a:r>
              <a:rPr lang="it-IT" altLang="it-IT" noProof="0"/>
              <a:t>Fare clic per modificare gli stili del testo dello schema</a:t>
            </a:r>
          </a:p>
          <a:p>
            <a:pPr lvl="1"/>
            <a:r>
              <a:rPr lang="it-IT" altLang="it-IT" noProof="0"/>
              <a:t>Secondo livello</a:t>
            </a:r>
          </a:p>
          <a:p>
            <a:pPr lvl="2"/>
            <a:r>
              <a:rPr lang="it-IT" altLang="it-IT" noProof="0"/>
              <a:t>Terzo livello</a:t>
            </a:r>
          </a:p>
          <a:p>
            <a:pPr lvl="3"/>
            <a:r>
              <a:rPr lang="it-IT" altLang="it-IT" noProof="0"/>
              <a:t>Quarto livello</a:t>
            </a:r>
          </a:p>
          <a:p>
            <a:pPr lvl="4"/>
            <a:r>
              <a:rPr lang="it-IT" altLang="it-IT" noProof="0"/>
              <a:t>Quinto livello</a:t>
            </a:r>
          </a:p>
        </p:txBody>
      </p:sp>
      <p:sp>
        <p:nvSpPr>
          <p:cNvPr id="5126" name="Rectangle 6">
            <a:extLst>
              <a:ext uri="{FF2B5EF4-FFF2-40B4-BE49-F238E27FC236}">
                <a16:creationId xmlns:a16="http://schemas.microsoft.com/office/drawing/2014/main" id="{93D9A354-7097-4FEB-A4DE-7EE4905A7564}"/>
              </a:ext>
            </a:extLst>
          </p:cNvPr>
          <p:cNvSpPr>
            <a:spLocks noGrp="1" noChangeArrowheads="1"/>
          </p:cNvSpPr>
          <p:nvPr>
            <p:ph type="ftr" sz="quarter" idx="4"/>
          </p:nvPr>
        </p:nvSpPr>
        <p:spPr bwMode="auto">
          <a:xfrm>
            <a:off x="0" y="8686800"/>
            <a:ext cx="2971800" cy="457200"/>
          </a:xfrm>
          <a:prstGeom prst="rect">
            <a:avLst/>
          </a:prstGeom>
          <a:noFill/>
          <a:ln>
            <a:noFill/>
          </a:ln>
        </p:spPr>
        <p:txBody>
          <a:bodyPr vert="horz" wrap="square" lIns="91440" tIns="45720" rIns="91440" bIns="45720" numCol="1" anchor="b" anchorCtr="0" compatLnSpc="1">
            <a:prstTxWarp prst="textNoShape">
              <a:avLst/>
            </a:prstTxWarp>
          </a:bodyPr>
          <a:lstStyle>
            <a:lvl1pPr>
              <a:defRPr sz="1200">
                <a:solidFill>
                  <a:schemeClr val="tx1"/>
                </a:solidFill>
              </a:defRPr>
            </a:lvl1pPr>
          </a:lstStyle>
          <a:p>
            <a:pPr>
              <a:defRPr/>
            </a:pPr>
            <a:endParaRPr lang="it-IT" altLang="it-IT"/>
          </a:p>
        </p:txBody>
      </p:sp>
      <p:sp>
        <p:nvSpPr>
          <p:cNvPr id="5127" name="Rectangle 7">
            <a:extLst>
              <a:ext uri="{FF2B5EF4-FFF2-40B4-BE49-F238E27FC236}">
                <a16:creationId xmlns:a16="http://schemas.microsoft.com/office/drawing/2014/main" id="{2BD96562-9352-41A1-A08A-DC4CD841CD3A}"/>
              </a:ext>
            </a:extLst>
          </p:cNvPr>
          <p:cNvSpPr>
            <a:spLocks noGrp="1" noChangeArrowheads="1"/>
          </p:cNvSpPr>
          <p:nvPr>
            <p:ph type="sldNum" sz="quarter" idx="5"/>
          </p:nvPr>
        </p:nvSpPr>
        <p:spPr bwMode="auto">
          <a:xfrm>
            <a:off x="3886200" y="8686800"/>
            <a:ext cx="2971800" cy="457200"/>
          </a:xfrm>
          <a:prstGeom prst="rect">
            <a:avLst/>
          </a:prstGeom>
          <a:noFill/>
          <a:ln>
            <a:noFill/>
          </a:ln>
        </p:spPr>
        <p:txBody>
          <a:bodyPr vert="horz" wrap="square" lIns="91440" tIns="45720" rIns="91440" bIns="45720" numCol="1" anchor="b" anchorCtr="0" compatLnSpc="1">
            <a:prstTxWarp prst="textNoShape">
              <a:avLst/>
            </a:prstTxWarp>
          </a:bodyPr>
          <a:lstStyle>
            <a:lvl1pPr algn="r">
              <a:defRPr sz="1200">
                <a:solidFill>
                  <a:schemeClr val="tx1"/>
                </a:solidFill>
              </a:defRPr>
            </a:lvl1pPr>
          </a:lstStyle>
          <a:p>
            <a:pPr>
              <a:defRPr/>
            </a:pPr>
            <a:fld id="{913586DA-71ED-4DE9-BA56-D6772338F652}" type="slidenum">
              <a:rPr lang="it-IT" altLang="it-IT"/>
              <a:pPr>
                <a:defRPr/>
              </a:pPr>
              <a:t>‹N›</a:t>
            </a:fld>
            <a:endParaRPr lang="it-IT" altLang="it-IT"/>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a:extLst>
              <a:ext uri="{FF2B5EF4-FFF2-40B4-BE49-F238E27FC236}">
                <a16:creationId xmlns:a16="http://schemas.microsoft.com/office/drawing/2014/main" id="{104731A0-63C1-4DFA-AF05-ABC5A00AF2FC}"/>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369FE384-B769-44F2-AB14-10EA2F280FE8}" type="slidenum">
              <a:rPr lang="it-IT" altLang="it-IT" sz="1200" smtClean="0">
                <a:solidFill>
                  <a:schemeClr val="tx1"/>
                </a:solidFill>
              </a:rPr>
              <a:pPr/>
              <a:t>1</a:t>
            </a:fld>
            <a:endParaRPr lang="it-IT" altLang="it-IT" sz="1200">
              <a:solidFill>
                <a:schemeClr val="tx1"/>
              </a:solidFill>
            </a:endParaRPr>
          </a:p>
        </p:txBody>
      </p:sp>
      <p:sp>
        <p:nvSpPr>
          <p:cNvPr id="5123" name="Rectangle 2">
            <a:extLst>
              <a:ext uri="{FF2B5EF4-FFF2-40B4-BE49-F238E27FC236}">
                <a16:creationId xmlns:a16="http://schemas.microsoft.com/office/drawing/2014/main" id="{BB58FD8C-A505-4FC2-A7FE-E6C46523D6CF}"/>
              </a:ext>
            </a:extLst>
          </p:cNvPr>
          <p:cNvSpPr>
            <a:spLocks noGrp="1" noRot="1" noChangeAspect="1" noChangeArrowheads="1" noTextEdit="1"/>
          </p:cNvSpPr>
          <p:nvPr>
            <p:ph type="sldImg"/>
          </p:nvPr>
        </p:nvSpPr>
        <p:spPr>
          <a:ln/>
        </p:spPr>
      </p:sp>
      <p:sp>
        <p:nvSpPr>
          <p:cNvPr id="5124" name="Rectangle 3">
            <a:extLst>
              <a:ext uri="{FF2B5EF4-FFF2-40B4-BE49-F238E27FC236}">
                <a16:creationId xmlns:a16="http://schemas.microsoft.com/office/drawing/2014/main" id="{708CFEE9-45E2-460C-A9ED-184EE90AC648}"/>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a:extLst>
              <a:ext uri="{FF2B5EF4-FFF2-40B4-BE49-F238E27FC236}">
                <a16:creationId xmlns:a16="http://schemas.microsoft.com/office/drawing/2014/main" id="{E4E5ABC4-48DD-4706-937C-62AB757D10C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BDE69D6A-FB05-4E34-A652-94B2B2D56347}" type="slidenum">
              <a:rPr lang="it-IT" altLang="it-IT" sz="1200" smtClean="0">
                <a:solidFill>
                  <a:schemeClr val="tx1"/>
                </a:solidFill>
              </a:rPr>
              <a:pPr/>
              <a:t>10</a:t>
            </a:fld>
            <a:endParaRPr lang="it-IT" altLang="it-IT" sz="1200">
              <a:solidFill>
                <a:schemeClr val="tx1"/>
              </a:solidFill>
            </a:endParaRPr>
          </a:p>
        </p:txBody>
      </p:sp>
      <p:sp>
        <p:nvSpPr>
          <p:cNvPr id="13315" name="Rectangle 2">
            <a:extLst>
              <a:ext uri="{FF2B5EF4-FFF2-40B4-BE49-F238E27FC236}">
                <a16:creationId xmlns:a16="http://schemas.microsoft.com/office/drawing/2014/main" id="{C6C29BF5-4D3C-41CA-95AA-7D1CD205CFE0}"/>
              </a:ext>
            </a:extLst>
          </p:cNvPr>
          <p:cNvSpPr>
            <a:spLocks noGrp="1" noRot="1" noChangeAspect="1" noChangeArrowheads="1" noTextEdit="1"/>
          </p:cNvSpPr>
          <p:nvPr>
            <p:ph type="sldImg"/>
          </p:nvPr>
        </p:nvSpPr>
        <p:spPr>
          <a:ln/>
        </p:spPr>
      </p:sp>
      <p:sp>
        <p:nvSpPr>
          <p:cNvPr id="13316" name="Rectangle 3">
            <a:extLst>
              <a:ext uri="{FF2B5EF4-FFF2-40B4-BE49-F238E27FC236}">
                <a16:creationId xmlns:a16="http://schemas.microsoft.com/office/drawing/2014/main" id="{A5F440C0-3651-47F4-9ACA-0C0AB7143ECD}"/>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151251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a:extLst>
              <a:ext uri="{FF2B5EF4-FFF2-40B4-BE49-F238E27FC236}">
                <a16:creationId xmlns:a16="http://schemas.microsoft.com/office/drawing/2014/main" id="{E4E5ABC4-48DD-4706-937C-62AB757D10C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BDE69D6A-FB05-4E34-A652-94B2B2D56347}" type="slidenum">
              <a:rPr lang="it-IT" altLang="it-IT" sz="1200" smtClean="0">
                <a:solidFill>
                  <a:schemeClr val="tx1"/>
                </a:solidFill>
              </a:rPr>
              <a:pPr/>
              <a:t>11</a:t>
            </a:fld>
            <a:endParaRPr lang="it-IT" altLang="it-IT" sz="1200">
              <a:solidFill>
                <a:schemeClr val="tx1"/>
              </a:solidFill>
            </a:endParaRPr>
          </a:p>
        </p:txBody>
      </p:sp>
      <p:sp>
        <p:nvSpPr>
          <p:cNvPr id="13315" name="Rectangle 2">
            <a:extLst>
              <a:ext uri="{FF2B5EF4-FFF2-40B4-BE49-F238E27FC236}">
                <a16:creationId xmlns:a16="http://schemas.microsoft.com/office/drawing/2014/main" id="{C6C29BF5-4D3C-41CA-95AA-7D1CD205CFE0}"/>
              </a:ext>
            </a:extLst>
          </p:cNvPr>
          <p:cNvSpPr>
            <a:spLocks noGrp="1" noRot="1" noChangeAspect="1" noChangeArrowheads="1" noTextEdit="1"/>
          </p:cNvSpPr>
          <p:nvPr>
            <p:ph type="sldImg"/>
          </p:nvPr>
        </p:nvSpPr>
        <p:spPr>
          <a:ln/>
        </p:spPr>
      </p:sp>
      <p:sp>
        <p:nvSpPr>
          <p:cNvPr id="13316" name="Rectangle 3">
            <a:extLst>
              <a:ext uri="{FF2B5EF4-FFF2-40B4-BE49-F238E27FC236}">
                <a16:creationId xmlns:a16="http://schemas.microsoft.com/office/drawing/2014/main" id="{A5F440C0-3651-47F4-9ACA-0C0AB7143ECD}"/>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41511212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a:extLst>
              <a:ext uri="{FF2B5EF4-FFF2-40B4-BE49-F238E27FC236}">
                <a16:creationId xmlns:a16="http://schemas.microsoft.com/office/drawing/2014/main" id="{E4E5ABC4-48DD-4706-937C-62AB757D10C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BDE69D6A-FB05-4E34-A652-94B2B2D56347}" type="slidenum">
              <a:rPr lang="it-IT" altLang="it-IT" sz="1200" smtClean="0">
                <a:solidFill>
                  <a:schemeClr val="tx1"/>
                </a:solidFill>
              </a:rPr>
              <a:pPr/>
              <a:t>12</a:t>
            </a:fld>
            <a:endParaRPr lang="it-IT" altLang="it-IT" sz="1200">
              <a:solidFill>
                <a:schemeClr val="tx1"/>
              </a:solidFill>
            </a:endParaRPr>
          </a:p>
        </p:txBody>
      </p:sp>
      <p:sp>
        <p:nvSpPr>
          <p:cNvPr id="13315" name="Rectangle 2">
            <a:extLst>
              <a:ext uri="{FF2B5EF4-FFF2-40B4-BE49-F238E27FC236}">
                <a16:creationId xmlns:a16="http://schemas.microsoft.com/office/drawing/2014/main" id="{C6C29BF5-4D3C-41CA-95AA-7D1CD205CFE0}"/>
              </a:ext>
            </a:extLst>
          </p:cNvPr>
          <p:cNvSpPr>
            <a:spLocks noGrp="1" noRot="1" noChangeAspect="1" noChangeArrowheads="1" noTextEdit="1"/>
          </p:cNvSpPr>
          <p:nvPr>
            <p:ph type="sldImg"/>
          </p:nvPr>
        </p:nvSpPr>
        <p:spPr>
          <a:ln/>
        </p:spPr>
      </p:sp>
      <p:sp>
        <p:nvSpPr>
          <p:cNvPr id="13316" name="Rectangle 3">
            <a:extLst>
              <a:ext uri="{FF2B5EF4-FFF2-40B4-BE49-F238E27FC236}">
                <a16:creationId xmlns:a16="http://schemas.microsoft.com/office/drawing/2014/main" id="{A5F440C0-3651-47F4-9ACA-0C0AB7143ECD}"/>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39713728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a:extLst>
              <a:ext uri="{FF2B5EF4-FFF2-40B4-BE49-F238E27FC236}">
                <a16:creationId xmlns:a16="http://schemas.microsoft.com/office/drawing/2014/main" id="{E4E5ABC4-48DD-4706-937C-62AB757D10C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BDE69D6A-FB05-4E34-A652-94B2B2D56347}" type="slidenum">
              <a:rPr lang="it-IT" altLang="it-IT" sz="1200" smtClean="0">
                <a:solidFill>
                  <a:schemeClr val="tx1"/>
                </a:solidFill>
              </a:rPr>
              <a:pPr/>
              <a:t>13</a:t>
            </a:fld>
            <a:endParaRPr lang="it-IT" altLang="it-IT" sz="1200">
              <a:solidFill>
                <a:schemeClr val="tx1"/>
              </a:solidFill>
            </a:endParaRPr>
          </a:p>
        </p:txBody>
      </p:sp>
      <p:sp>
        <p:nvSpPr>
          <p:cNvPr id="13315" name="Rectangle 2">
            <a:extLst>
              <a:ext uri="{FF2B5EF4-FFF2-40B4-BE49-F238E27FC236}">
                <a16:creationId xmlns:a16="http://schemas.microsoft.com/office/drawing/2014/main" id="{C6C29BF5-4D3C-41CA-95AA-7D1CD205CFE0}"/>
              </a:ext>
            </a:extLst>
          </p:cNvPr>
          <p:cNvSpPr>
            <a:spLocks noGrp="1" noRot="1" noChangeAspect="1" noChangeArrowheads="1" noTextEdit="1"/>
          </p:cNvSpPr>
          <p:nvPr>
            <p:ph type="sldImg"/>
          </p:nvPr>
        </p:nvSpPr>
        <p:spPr>
          <a:ln/>
        </p:spPr>
      </p:sp>
      <p:sp>
        <p:nvSpPr>
          <p:cNvPr id="13316" name="Rectangle 3">
            <a:extLst>
              <a:ext uri="{FF2B5EF4-FFF2-40B4-BE49-F238E27FC236}">
                <a16:creationId xmlns:a16="http://schemas.microsoft.com/office/drawing/2014/main" id="{A5F440C0-3651-47F4-9ACA-0C0AB7143ECD}"/>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42163759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a:extLst>
              <a:ext uri="{FF2B5EF4-FFF2-40B4-BE49-F238E27FC236}">
                <a16:creationId xmlns:a16="http://schemas.microsoft.com/office/drawing/2014/main" id="{E4E5ABC4-48DD-4706-937C-62AB757D10C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BDE69D6A-FB05-4E34-A652-94B2B2D56347}" type="slidenum">
              <a:rPr lang="it-IT" altLang="it-IT" sz="1200" smtClean="0">
                <a:solidFill>
                  <a:schemeClr val="tx1"/>
                </a:solidFill>
              </a:rPr>
              <a:pPr/>
              <a:t>20</a:t>
            </a:fld>
            <a:endParaRPr lang="it-IT" altLang="it-IT" sz="1200">
              <a:solidFill>
                <a:schemeClr val="tx1"/>
              </a:solidFill>
            </a:endParaRPr>
          </a:p>
        </p:txBody>
      </p:sp>
      <p:sp>
        <p:nvSpPr>
          <p:cNvPr id="13315" name="Rectangle 2">
            <a:extLst>
              <a:ext uri="{FF2B5EF4-FFF2-40B4-BE49-F238E27FC236}">
                <a16:creationId xmlns:a16="http://schemas.microsoft.com/office/drawing/2014/main" id="{C6C29BF5-4D3C-41CA-95AA-7D1CD205CFE0}"/>
              </a:ext>
            </a:extLst>
          </p:cNvPr>
          <p:cNvSpPr>
            <a:spLocks noGrp="1" noRot="1" noChangeAspect="1" noChangeArrowheads="1" noTextEdit="1"/>
          </p:cNvSpPr>
          <p:nvPr>
            <p:ph type="sldImg"/>
          </p:nvPr>
        </p:nvSpPr>
        <p:spPr>
          <a:ln/>
        </p:spPr>
      </p:sp>
      <p:sp>
        <p:nvSpPr>
          <p:cNvPr id="13316" name="Rectangle 3">
            <a:extLst>
              <a:ext uri="{FF2B5EF4-FFF2-40B4-BE49-F238E27FC236}">
                <a16:creationId xmlns:a16="http://schemas.microsoft.com/office/drawing/2014/main" id="{A5F440C0-3651-47F4-9ACA-0C0AB7143ECD}"/>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18136805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a:extLst>
              <a:ext uri="{FF2B5EF4-FFF2-40B4-BE49-F238E27FC236}">
                <a16:creationId xmlns:a16="http://schemas.microsoft.com/office/drawing/2014/main" id="{E4E5ABC4-48DD-4706-937C-62AB757D10C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BDE69D6A-FB05-4E34-A652-94B2B2D56347}" type="slidenum">
              <a:rPr lang="it-IT" altLang="it-IT" sz="1200" smtClean="0">
                <a:solidFill>
                  <a:schemeClr val="tx1"/>
                </a:solidFill>
              </a:rPr>
              <a:pPr/>
              <a:t>21</a:t>
            </a:fld>
            <a:endParaRPr lang="it-IT" altLang="it-IT" sz="1200">
              <a:solidFill>
                <a:schemeClr val="tx1"/>
              </a:solidFill>
            </a:endParaRPr>
          </a:p>
        </p:txBody>
      </p:sp>
      <p:sp>
        <p:nvSpPr>
          <p:cNvPr id="13315" name="Rectangle 2">
            <a:extLst>
              <a:ext uri="{FF2B5EF4-FFF2-40B4-BE49-F238E27FC236}">
                <a16:creationId xmlns:a16="http://schemas.microsoft.com/office/drawing/2014/main" id="{C6C29BF5-4D3C-41CA-95AA-7D1CD205CFE0}"/>
              </a:ext>
            </a:extLst>
          </p:cNvPr>
          <p:cNvSpPr>
            <a:spLocks noGrp="1" noRot="1" noChangeAspect="1" noChangeArrowheads="1" noTextEdit="1"/>
          </p:cNvSpPr>
          <p:nvPr>
            <p:ph type="sldImg"/>
          </p:nvPr>
        </p:nvSpPr>
        <p:spPr>
          <a:ln/>
        </p:spPr>
      </p:sp>
      <p:sp>
        <p:nvSpPr>
          <p:cNvPr id="13316" name="Rectangle 3">
            <a:extLst>
              <a:ext uri="{FF2B5EF4-FFF2-40B4-BE49-F238E27FC236}">
                <a16:creationId xmlns:a16="http://schemas.microsoft.com/office/drawing/2014/main" id="{A5F440C0-3651-47F4-9ACA-0C0AB7143ECD}"/>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33100702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22</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14027747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23</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4933610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24</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12226667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25</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1653551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2</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26</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7571171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27</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17608335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28</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9375588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29</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29363003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30</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5300668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31</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37443333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32</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2213715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3</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461508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a:extLst>
              <a:ext uri="{FF2B5EF4-FFF2-40B4-BE49-F238E27FC236}">
                <a16:creationId xmlns:a16="http://schemas.microsoft.com/office/drawing/2014/main" id="{AC27333C-1E5F-4F3A-A50E-7E0B1DC637BE}"/>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188BE557-6F5C-40D0-B334-678D224E3F18}" type="slidenum">
              <a:rPr lang="it-IT" altLang="it-IT" sz="1200" smtClean="0">
                <a:solidFill>
                  <a:schemeClr val="tx1"/>
                </a:solidFill>
              </a:rPr>
              <a:pPr/>
              <a:t>4</a:t>
            </a:fld>
            <a:endParaRPr lang="it-IT" altLang="it-IT" sz="1200">
              <a:solidFill>
                <a:schemeClr val="tx1"/>
              </a:solidFill>
            </a:endParaRPr>
          </a:p>
        </p:txBody>
      </p:sp>
      <p:sp>
        <p:nvSpPr>
          <p:cNvPr id="9219" name="Rectangle 2">
            <a:extLst>
              <a:ext uri="{FF2B5EF4-FFF2-40B4-BE49-F238E27FC236}">
                <a16:creationId xmlns:a16="http://schemas.microsoft.com/office/drawing/2014/main" id="{F31CA040-8DF7-4CF6-A760-298BE9132FFD}"/>
              </a:ext>
            </a:extLst>
          </p:cNvPr>
          <p:cNvSpPr>
            <a:spLocks noGrp="1" noRot="1" noChangeAspect="1" noChangeArrowheads="1" noTextEdit="1"/>
          </p:cNvSpPr>
          <p:nvPr>
            <p:ph type="sldImg"/>
          </p:nvPr>
        </p:nvSpPr>
        <p:spPr>
          <a:ln/>
        </p:spPr>
      </p:sp>
      <p:sp>
        <p:nvSpPr>
          <p:cNvPr id="9220" name="Rectangle 3">
            <a:extLst>
              <a:ext uri="{FF2B5EF4-FFF2-40B4-BE49-F238E27FC236}">
                <a16:creationId xmlns:a16="http://schemas.microsoft.com/office/drawing/2014/main" id="{4DF857B6-01DF-4FC6-961B-08F50E8CB6A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a:extLst>
              <a:ext uri="{FF2B5EF4-FFF2-40B4-BE49-F238E27FC236}">
                <a16:creationId xmlns:a16="http://schemas.microsoft.com/office/drawing/2014/main" id="{AC27333C-1E5F-4F3A-A50E-7E0B1DC637BE}"/>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188BE557-6F5C-40D0-B334-678D224E3F18}" type="slidenum">
              <a:rPr lang="it-IT" altLang="it-IT" sz="1200" smtClean="0">
                <a:solidFill>
                  <a:schemeClr val="tx1"/>
                </a:solidFill>
              </a:rPr>
              <a:pPr/>
              <a:t>5</a:t>
            </a:fld>
            <a:endParaRPr lang="it-IT" altLang="it-IT" sz="1200">
              <a:solidFill>
                <a:schemeClr val="tx1"/>
              </a:solidFill>
            </a:endParaRPr>
          </a:p>
        </p:txBody>
      </p:sp>
      <p:sp>
        <p:nvSpPr>
          <p:cNvPr id="9219" name="Rectangle 2">
            <a:extLst>
              <a:ext uri="{FF2B5EF4-FFF2-40B4-BE49-F238E27FC236}">
                <a16:creationId xmlns:a16="http://schemas.microsoft.com/office/drawing/2014/main" id="{F31CA040-8DF7-4CF6-A760-298BE9132FFD}"/>
              </a:ext>
            </a:extLst>
          </p:cNvPr>
          <p:cNvSpPr>
            <a:spLocks noGrp="1" noRot="1" noChangeAspect="1" noChangeArrowheads="1" noTextEdit="1"/>
          </p:cNvSpPr>
          <p:nvPr>
            <p:ph type="sldImg"/>
          </p:nvPr>
        </p:nvSpPr>
        <p:spPr>
          <a:ln/>
        </p:spPr>
      </p:sp>
      <p:sp>
        <p:nvSpPr>
          <p:cNvPr id="9220" name="Rectangle 3">
            <a:extLst>
              <a:ext uri="{FF2B5EF4-FFF2-40B4-BE49-F238E27FC236}">
                <a16:creationId xmlns:a16="http://schemas.microsoft.com/office/drawing/2014/main" id="{4DF857B6-01DF-4FC6-961B-08F50E8CB6A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12892417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6</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2668626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7CF0A397-6009-4A25-A723-1A9E0C5FC08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70761953-F339-4330-843C-137F6E204F6B}" type="slidenum">
              <a:rPr lang="it-IT" altLang="it-IT" sz="1200" smtClean="0">
                <a:solidFill>
                  <a:schemeClr val="tx1"/>
                </a:solidFill>
              </a:rPr>
              <a:pPr/>
              <a:t>7</a:t>
            </a:fld>
            <a:endParaRPr lang="it-IT" altLang="it-IT" sz="1200">
              <a:solidFill>
                <a:schemeClr val="tx1"/>
              </a:solidFill>
            </a:endParaRPr>
          </a:p>
        </p:txBody>
      </p:sp>
      <p:sp>
        <p:nvSpPr>
          <p:cNvPr id="7171" name="Rectangle 2">
            <a:extLst>
              <a:ext uri="{FF2B5EF4-FFF2-40B4-BE49-F238E27FC236}">
                <a16:creationId xmlns:a16="http://schemas.microsoft.com/office/drawing/2014/main" id="{6C4ACCEC-4B28-495D-83E7-639733630190}"/>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4C163B63-2CDD-4E39-86E1-412462B464D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16721368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a:extLst>
              <a:ext uri="{FF2B5EF4-FFF2-40B4-BE49-F238E27FC236}">
                <a16:creationId xmlns:a16="http://schemas.microsoft.com/office/drawing/2014/main" id="{E4E5ABC4-48DD-4706-937C-62AB757D10C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BDE69D6A-FB05-4E34-A652-94B2B2D56347}" type="slidenum">
              <a:rPr lang="it-IT" altLang="it-IT" sz="1200" smtClean="0">
                <a:solidFill>
                  <a:schemeClr val="tx1"/>
                </a:solidFill>
              </a:rPr>
              <a:pPr/>
              <a:t>8</a:t>
            </a:fld>
            <a:endParaRPr lang="it-IT" altLang="it-IT" sz="1200">
              <a:solidFill>
                <a:schemeClr val="tx1"/>
              </a:solidFill>
            </a:endParaRPr>
          </a:p>
        </p:txBody>
      </p:sp>
      <p:sp>
        <p:nvSpPr>
          <p:cNvPr id="13315" name="Rectangle 2">
            <a:extLst>
              <a:ext uri="{FF2B5EF4-FFF2-40B4-BE49-F238E27FC236}">
                <a16:creationId xmlns:a16="http://schemas.microsoft.com/office/drawing/2014/main" id="{C6C29BF5-4D3C-41CA-95AA-7D1CD205CFE0}"/>
              </a:ext>
            </a:extLst>
          </p:cNvPr>
          <p:cNvSpPr>
            <a:spLocks noGrp="1" noRot="1" noChangeAspect="1" noChangeArrowheads="1" noTextEdit="1"/>
          </p:cNvSpPr>
          <p:nvPr>
            <p:ph type="sldImg"/>
          </p:nvPr>
        </p:nvSpPr>
        <p:spPr>
          <a:ln/>
        </p:spPr>
      </p:sp>
      <p:sp>
        <p:nvSpPr>
          <p:cNvPr id="13316" name="Rectangle 3">
            <a:extLst>
              <a:ext uri="{FF2B5EF4-FFF2-40B4-BE49-F238E27FC236}">
                <a16:creationId xmlns:a16="http://schemas.microsoft.com/office/drawing/2014/main" id="{A5F440C0-3651-47F4-9ACA-0C0AB7143ECD}"/>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a:extLst>
              <a:ext uri="{FF2B5EF4-FFF2-40B4-BE49-F238E27FC236}">
                <a16:creationId xmlns:a16="http://schemas.microsoft.com/office/drawing/2014/main" id="{E4E5ABC4-48DD-4706-937C-62AB757D10C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fld id="{BDE69D6A-FB05-4E34-A652-94B2B2D56347}" type="slidenum">
              <a:rPr lang="it-IT" altLang="it-IT" sz="1200" smtClean="0">
                <a:solidFill>
                  <a:schemeClr val="tx1"/>
                </a:solidFill>
              </a:rPr>
              <a:pPr/>
              <a:t>9</a:t>
            </a:fld>
            <a:endParaRPr lang="it-IT" altLang="it-IT" sz="1200">
              <a:solidFill>
                <a:schemeClr val="tx1"/>
              </a:solidFill>
            </a:endParaRPr>
          </a:p>
        </p:txBody>
      </p:sp>
      <p:sp>
        <p:nvSpPr>
          <p:cNvPr id="13315" name="Rectangle 2">
            <a:extLst>
              <a:ext uri="{FF2B5EF4-FFF2-40B4-BE49-F238E27FC236}">
                <a16:creationId xmlns:a16="http://schemas.microsoft.com/office/drawing/2014/main" id="{C6C29BF5-4D3C-41CA-95AA-7D1CD205CFE0}"/>
              </a:ext>
            </a:extLst>
          </p:cNvPr>
          <p:cNvSpPr>
            <a:spLocks noGrp="1" noRot="1" noChangeAspect="1" noChangeArrowheads="1" noTextEdit="1"/>
          </p:cNvSpPr>
          <p:nvPr>
            <p:ph type="sldImg"/>
          </p:nvPr>
        </p:nvSpPr>
        <p:spPr>
          <a:ln/>
        </p:spPr>
      </p:sp>
      <p:sp>
        <p:nvSpPr>
          <p:cNvPr id="13316" name="Rectangle 3">
            <a:extLst>
              <a:ext uri="{FF2B5EF4-FFF2-40B4-BE49-F238E27FC236}">
                <a16:creationId xmlns:a16="http://schemas.microsoft.com/office/drawing/2014/main" id="{A5F440C0-3651-47F4-9ACA-0C0AB7143ECD}"/>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it-IT" altLang="it-IT"/>
          </a:p>
        </p:txBody>
      </p:sp>
    </p:spTree>
    <p:extLst>
      <p:ext uri="{BB962C8B-B14F-4D97-AF65-F5344CB8AC3E}">
        <p14:creationId xmlns:p14="http://schemas.microsoft.com/office/powerpoint/2010/main" val="30181527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endParaRPr lang="it-IT"/>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t-IT"/>
          </a:p>
        </p:txBody>
      </p:sp>
      <p:sp>
        <p:nvSpPr>
          <p:cNvPr id="4" name="Rectangle 4">
            <a:extLst>
              <a:ext uri="{FF2B5EF4-FFF2-40B4-BE49-F238E27FC236}">
                <a16:creationId xmlns:a16="http://schemas.microsoft.com/office/drawing/2014/main" id="{B88BD6F5-EA94-4ABA-BB27-C60746274AA9}"/>
              </a:ext>
            </a:extLst>
          </p:cNvPr>
          <p:cNvSpPr>
            <a:spLocks noGrp="1" noChangeArrowheads="1"/>
          </p:cNvSpPr>
          <p:nvPr>
            <p:ph type="dt" sz="half" idx="10"/>
          </p:nvPr>
        </p:nvSpPr>
        <p:spPr>
          <a:ln/>
        </p:spPr>
        <p:txBody>
          <a:bodyPr/>
          <a:lstStyle>
            <a:lvl1pPr>
              <a:defRPr/>
            </a:lvl1pPr>
          </a:lstStyle>
          <a:p>
            <a:pPr>
              <a:defRPr/>
            </a:pPr>
            <a:fld id="{D2C9A4B1-22D5-4E7D-A469-BE55C93A98B5}" type="datetime1">
              <a:rPr lang="it-IT" altLang="it-IT"/>
              <a:pPr>
                <a:defRPr/>
              </a:pPr>
              <a:t>02/12/2020</a:t>
            </a:fld>
            <a:endParaRPr lang="it-IT" altLang="it-IT"/>
          </a:p>
        </p:txBody>
      </p:sp>
      <p:sp>
        <p:nvSpPr>
          <p:cNvPr id="5" name="Rectangle 5">
            <a:extLst>
              <a:ext uri="{FF2B5EF4-FFF2-40B4-BE49-F238E27FC236}">
                <a16:creationId xmlns:a16="http://schemas.microsoft.com/office/drawing/2014/main" id="{0F19A29F-08F0-43E7-A7E6-E066AD5D3D49}"/>
              </a:ext>
            </a:extLst>
          </p:cNvPr>
          <p:cNvSpPr>
            <a:spLocks noGrp="1" noChangeArrowheads="1"/>
          </p:cNvSpPr>
          <p:nvPr>
            <p:ph type="ftr" sz="quarter" idx="11"/>
          </p:nvPr>
        </p:nvSpPr>
        <p:spPr>
          <a:ln/>
        </p:spPr>
        <p:txBody>
          <a:bodyPr/>
          <a:lstStyle>
            <a:lvl1pPr>
              <a:defRPr/>
            </a:lvl1pPr>
          </a:lstStyle>
          <a:p>
            <a:pPr>
              <a:defRPr/>
            </a:pPr>
            <a:r>
              <a:rPr lang="it-IT" altLang="it-IT"/>
              <a:t>Robot Learning Control</a:t>
            </a:r>
          </a:p>
        </p:txBody>
      </p:sp>
      <p:sp>
        <p:nvSpPr>
          <p:cNvPr id="6" name="Rectangle 6">
            <a:extLst>
              <a:ext uri="{FF2B5EF4-FFF2-40B4-BE49-F238E27FC236}">
                <a16:creationId xmlns:a16="http://schemas.microsoft.com/office/drawing/2014/main" id="{AF555601-B8C9-4AD3-847D-AED50955F296}"/>
              </a:ext>
            </a:extLst>
          </p:cNvPr>
          <p:cNvSpPr>
            <a:spLocks noGrp="1" noChangeArrowheads="1"/>
          </p:cNvSpPr>
          <p:nvPr>
            <p:ph type="sldNum" sz="quarter" idx="12"/>
          </p:nvPr>
        </p:nvSpPr>
        <p:spPr>
          <a:ln/>
        </p:spPr>
        <p:txBody>
          <a:bodyPr/>
          <a:lstStyle>
            <a:lvl1pPr>
              <a:defRPr/>
            </a:lvl1pPr>
          </a:lstStyle>
          <a:p>
            <a:pPr>
              <a:defRPr/>
            </a:pPr>
            <a:r>
              <a:rPr lang="it-IT" altLang="it-IT"/>
              <a:t>Pagina </a:t>
            </a:r>
            <a:fld id="{321C9906-7F88-4DB8-B86A-661B1348AB98}" type="slidenum">
              <a:rPr lang="it-IT" altLang="it-IT" smtClean="0"/>
              <a:pPr>
                <a:defRPr/>
              </a:pPr>
              <a:t>‹N›</a:t>
            </a:fld>
            <a:endParaRPr lang="it-IT" altLang="it-IT"/>
          </a:p>
        </p:txBody>
      </p:sp>
    </p:spTree>
    <p:extLst>
      <p:ext uri="{BB962C8B-B14F-4D97-AF65-F5344CB8AC3E}">
        <p14:creationId xmlns:p14="http://schemas.microsoft.com/office/powerpoint/2010/main" val="2616383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t-IT"/>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Rectangle 4">
            <a:extLst>
              <a:ext uri="{FF2B5EF4-FFF2-40B4-BE49-F238E27FC236}">
                <a16:creationId xmlns:a16="http://schemas.microsoft.com/office/drawing/2014/main" id="{2F16E0EB-4CA6-40D2-81B0-04F20F6FB343}"/>
              </a:ext>
            </a:extLst>
          </p:cNvPr>
          <p:cNvSpPr>
            <a:spLocks noGrp="1" noChangeArrowheads="1"/>
          </p:cNvSpPr>
          <p:nvPr>
            <p:ph type="dt" sz="half" idx="10"/>
          </p:nvPr>
        </p:nvSpPr>
        <p:spPr>
          <a:ln/>
        </p:spPr>
        <p:txBody>
          <a:bodyPr/>
          <a:lstStyle>
            <a:lvl1pPr>
              <a:defRPr/>
            </a:lvl1pPr>
          </a:lstStyle>
          <a:p>
            <a:pPr>
              <a:defRPr/>
            </a:pPr>
            <a:fld id="{CB1E3DF4-340F-4AA6-9811-EA3DD74C5285}" type="datetime1">
              <a:rPr lang="it-IT" altLang="it-IT"/>
              <a:pPr>
                <a:defRPr/>
              </a:pPr>
              <a:t>02/12/2020</a:t>
            </a:fld>
            <a:endParaRPr lang="it-IT" altLang="it-IT"/>
          </a:p>
        </p:txBody>
      </p:sp>
      <p:sp>
        <p:nvSpPr>
          <p:cNvPr id="5" name="Rectangle 5">
            <a:extLst>
              <a:ext uri="{FF2B5EF4-FFF2-40B4-BE49-F238E27FC236}">
                <a16:creationId xmlns:a16="http://schemas.microsoft.com/office/drawing/2014/main" id="{D9418AA2-2E44-4E30-8364-8AF59B448085}"/>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6" name="Rectangle 6">
            <a:extLst>
              <a:ext uri="{FF2B5EF4-FFF2-40B4-BE49-F238E27FC236}">
                <a16:creationId xmlns:a16="http://schemas.microsoft.com/office/drawing/2014/main" id="{1705F086-1E48-4307-B8FA-F66C0D7559F0}"/>
              </a:ext>
            </a:extLst>
          </p:cNvPr>
          <p:cNvSpPr>
            <a:spLocks noGrp="1" noChangeArrowheads="1"/>
          </p:cNvSpPr>
          <p:nvPr>
            <p:ph type="sldNum" sz="quarter" idx="12"/>
          </p:nvPr>
        </p:nvSpPr>
        <p:spPr>
          <a:ln/>
        </p:spPr>
        <p:txBody>
          <a:bodyPr/>
          <a:lstStyle>
            <a:lvl1pPr>
              <a:defRPr/>
            </a:lvl1pPr>
          </a:lstStyle>
          <a:p>
            <a:pPr>
              <a:defRPr/>
            </a:pPr>
            <a:r>
              <a:rPr lang="it-IT" altLang="it-IT"/>
              <a:t>Pagina </a:t>
            </a:r>
            <a:fld id="{0A29820C-4FA7-4FB5-8075-B1769A7D4B5D}" type="slidenum">
              <a:rPr lang="it-IT" altLang="it-IT" smtClean="0"/>
              <a:pPr>
                <a:defRPr/>
              </a:pPr>
              <a:t>‹N›</a:t>
            </a:fld>
            <a:endParaRPr lang="it-IT" altLang="it-IT"/>
          </a:p>
        </p:txBody>
      </p:sp>
    </p:spTree>
    <p:extLst>
      <p:ext uri="{BB962C8B-B14F-4D97-AF65-F5344CB8AC3E}">
        <p14:creationId xmlns:p14="http://schemas.microsoft.com/office/powerpoint/2010/main" val="229202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6563" y="409575"/>
            <a:ext cx="1889125" cy="5457825"/>
          </a:xfrm>
        </p:spPr>
        <p:txBody>
          <a:bodyPr vert="eaVert"/>
          <a:lstStyle/>
          <a:p>
            <a:r>
              <a:rPr lang="en-US"/>
              <a:t>Click to edit Master title style</a:t>
            </a:r>
            <a:endParaRPr lang="it-IT"/>
          </a:p>
        </p:txBody>
      </p:sp>
      <p:sp>
        <p:nvSpPr>
          <p:cNvPr id="3" name="Vertical Text Placeholder 2"/>
          <p:cNvSpPr>
            <a:spLocks noGrp="1"/>
          </p:cNvSpPr>
          <p:nvPr>
            <p:ph type="body" orient="vert" idx="1"/>
          </p:nvPr>
        </p:nvSpPr>
        <p:spPr>
          <a:xfrm>
            <a:off x="1116013" y="409575"/>
            <a:ext cx="5518150" cy="54578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Rectangle 4">
            <a:extLst>
              <a:ext uri="{FF2B5EF4-FFF2-40B4-BE49-F238E27FC236}">
                <a16:creationId xmlns:a16="http://schemas.microsoft.com/office/drawing/2014/main" id="{DE905543-1005-4A23-A901-D957F593CBF0}"/>
              </a:ext>
            </a:extLst>
          </p:cNvPr>
          <p:cNvSpPr>
            <a:spLocks noGrp="1" noChangeArrowheads="1"/>
          </p:cNvSpPr>
          <p:nvPr>
            <p:ph type="dt" sz="half" idx="10"/>
          </p:nvPr>
        </p:nvSpPr>
        <p:spPr>
          <a:ln/>
        </p:spPr>
        <p:txBody>
          <a:bodyPr/>
          <a:lstStyle>
            <a:lvl1pPr>
              <a:defRPr/>
            </a:lvl1pPr>
          </a:lstStyle>
          <a:p>
            <a:pPr>
              <a:defRPr/>
            </a:pPr>
            <a:fld id="{6220F486-CB45-40E7-85EB-3B3B2EFA4689}" type="datetime1">
              <a:rPr lang="it-IT" altLang="it-IT"/>
              <a:pPr>
                <a:defRPr/>
              </a:pPr>
              <a:t>02/12/2020</a:t>
            </a:fld>
            <a:endParaRPr lang="it-IT" altLang="it-IT"/>
          </a:p>
        </p:txBody>
      </p:sp>
      <p:sp>
        <p:nvSpPr>
          <p:cNvPr id="5" name="Rectangle 5">
            <a:extLst>
              <a:ext uri="{FF2B5EF4-FFF2-40B4-BE49-F238E27FC236}">
                <a16:creationId xmlns:a16="http://schemas.microsoft.com/office/drawing/2014/main" id="{B2CB390B-FED7-4CD9-AAE6-0DFE23B910A6}"/>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6" name="Rectangle 6">
            <a:extLst>
              <a:ext uri="{FF2B5EF4-FFF2-40B4-BE49-F238E27FC236}">
                <a16:creationId xmlns:a16="http://schemas.microsoft.com/office/drawing/2014/main" id="{35701414-8ED5-4F2C-BCDA-2AFF4C6C0147}"/>
              </a:ext>
            </a:extLst>
          </p:cNvPr>
          <p:cNvSpPr>
            <a:spLocks noGrp="1" noChangeArrowheads="1"/>
          </p:cNvSpPr>
          <p:nvPr>
            <p:ph type="sldNum" sz="quarter" idx="12"/>
          </p:nvPr>
        </p:nvSpPr>
        <p:spPr>
          <a:ln/>
        </p:spPr>
        <p:txBody>
          <a:bodyPr/>
          <a:lstStyle>
            <a:lvl1pPr>
              <a:defRPr/>
            </a:lvl1pPr>
          </a:lstStyle>
          <a:p>
            <a:pPr>
              <a:defRPr/>
            </a:pPr>
            <a:r>
              <a:rPr lang="it-IT" altLang="it-IT"/>
              <a:t>Pagina </a:t>
            </a:r>
            <a:fld id="{39AC584E-4711-465B-B93A-899B7584E71C}" type="slidenum">
              <a:rPr lang="it-IT" altLang="it-IT" smtClean="0"/>
              <a:pPr>
                <a:defRPr/>
              </a:pPr>
              <a:t>‹N›</a:t>
            </a:fld>
            <a:endParaRPr lang="it-IT" altLang="it-IT"/>
          </a:p>
        </p:txBody>
      </p:sp>
    </p:spTree>
    <p:extLst>
      <p:ext uri="{BB962C8B-B14F-4D97-AF65-F5344CB8AC3E}">
        <p14:creationId xmlns:p14="http://schemas.microsoft.com/office/powerpoint/2010/main" val="15165579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16013" y="409575"/>
            <a:ext cx="7559675" cy="581025"/>
          </a:xfrm>
        </p:spPr>
        <p:txBody>
          <a:bodyPr/>
          <a:lstStyle/>
          <a:p>
            <a:r>
              <a:rPr lang="en-US"/>
              <a:t>Click to edit Master title style</a:t>
            </a:r>
            <a:endParaRPr lang="it-IT"/>
          </a:p>
        </p:txBody>
      </p:sp>
      <p:sp>
        <p:nvSpPr>
          <p:cNvPr id="3" name="Text Placeholder 2"/>
          <p:cNvSpPr>
            <a:spLocks noGrp="1"/>
          </p:cNvSpPr>
          <p:nvPr>
            <p:ph type="body" sz="half" idx="1"/>
          </p:nvPr>
        </p:nvSpPr>
        <p:spPr>
          <a:xfrm>
            <a:off x="1116013" y="1752600"/>
            <a:ext cx="3703637"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Content Placeholder 3"/>
          <p:cNvSpPr>
            <a:spLocks noGrp="1"/>
          </p:cNvSpPr>
          <p:nvPr>
            <p:ph sz="half" idx="2"/>
          </p:nvPr>
        </p:nvSpPr>
        <p:spPr>
          <a:xfrm>
            <a:off x="4972050" y="1752600"/>
            <a:ext cx="3703638"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Rectangle 4">
            <a:extLst>
              <a:ext uri="{FF2B5EF4-FFF2-40B4-BE49-F238E27FC236}">
                <a16:creationId xmlns:a16="http://schemas.microsoft.com/office/drawing/2014/main" id="{DD1AD1C0-3BA1-4451-9FC3-AFFA92434C2D}"/>
              </a:ext>
            </a:extLst>
          </p:cNvPr>
          <p:cNvSpPr>
            <a:spLocks noGrp="1" noChangeArrowheads="1"/>
          </p:cNvSpPr>
          <p:nvPr>
            <p:ph type="dt" sz="half" idx="10"/>
          </p:nvPr>
        </p:nvSpPr>
        <p:spPr>
          <a:ln/>
        </p:spPr>
        <p:txBody>
          <a:bodyPr/>
          <a:lstStyle>
            <a:lvl1pPr>
              <a:defRPr/>
            </a:lvl1pPr>
          </a:lstStyle>
          <a:p>
            <a:pPr>
              <a:defRPr/>
            </a:pPr>
            <a:fld id="{BC3081C3-5A63-4123-8E61-5A416C0848C5}" type="datetime1">
              <a:rPr lang="it-IT" altLang="it-IT"/>
              <a:pPr>
                <a:defRPr/>
              </a:pPr>
              <a:t>02/12/2020</a:t>
            </a:fld>
            <a:endParaRPr lang="it-IT" altLang="it-IT"/>
          </a:p>
        </p:txBody>
      </p:sp>
      <p:sp>
        <p:nvSpPr>
          <p:cNvPr id="6" name="Rectangle 5">
            <a:extLst>
              <a:ext uri="{FF2B5EF4-FFF2-40B4-BE49-F238E27FC236}">
                <a16:creationId xmlns:a16="http://schemas.microsoft.com/office/drawing/2014/main" id="{8A89257F-034D-4726-AD70-798D8DF618FE}"/>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7" name="Rectangle 6">
            <a:extLst>
              <a:ext uri="{FF2B5EF4-FFF2-40B4-BE49-F238E27FC236}">
                <a16:creationId xmlns:a16="http://schemas.microsoft.com/office/drawing/2014/main" id="{972A22A7-A45D-449A-A53F-C476BF1694AE}"/>
              </a:ext>
            </a:extLst>
          </p:cNvPr>
          <p:cNvSpPr>
            <a:spLocks noGrp="1" noChangeArrowheads="1"/>
          </p:cNvSpPr>
          <p:nvPr>
            <p:ph type="sldNum" sz="quarter" idx="12"/>
          </p:nvPr>
        </p:nvSpPr>
        <p:spPr>
          <a:ln/>
        </p:spPr>
        <p:txBody>
          <a:bodyPr/>
          <a:lstStyle>
            <a:lvl1pPr>
              <a:defRPr/>
            </a:lvl1pPr>
          </a:lstStyle>
          <a:p>
            <a:pPr>
              <a:defRPr/>
            </a:pPr>
            <a:r>
              <a:rPr lang="it-IT" altLang="it-IT"/>
              <a:t>Pagina </a:t>
            </a:r>
            <a:fld id="{6754A34E-DCA6-4501-87D1-EBC1C2C404A6}" type="slidenum">
              <a:rPr lang="it-IT" altLang="it-IT" smtClean="0"/>
              <a:pPr>
                <a:defRPr/>
              </a:pPr>
              <a:t>‹N›</a:t>
            </a:fld>
            <a:endParaRPr lang="it-IT" altLang="it-IT"/>
          </a:p>
        </p:txBody>
      </p:sp>
    </p:spTree>
    <p:extLst>
      <p:ext uri="{BB962C8B-B14F-4D97-AF65-F5344CB8AC3E}">
        <p14:creationId xmlns:p14="http://schemas.microsoft.com/office/powerpoint/2010/main" val="20199287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116013" y="409575"/>
            <a:ext cx="7559675" cy="581025"/>
          </a:xfrm>
        </p:spPr>
        <p:txBody>
          <a:bodyPr/>
          <a:lstStyle/>
          <a:p>
            <a:r>
              <a:rPr lang="en-US"/>
              <a:t>Click to edit Master title style</a:t>
            </a:r>
            <a:endParaRPr lang="it-IT"/>
          </a:p>
        </p:txBody>
      </p:sp>
      <p:sp>
        <p:nvSpPr>
          <p:cNvPr id="3" name="Table Placeholder 2"/>
          <p:cNvSpPr>
            <a:spLocks noGrp="1"/>
          </p:cNvSpPr>
          <p:nvPr>
            <p:ph type="tbl" idx="1"/>
          </p:nvPr>
        </p:nvSpPr>
        <p:spPr>
          <a:xfrm>
            <a:off x="1116013" y="1752600"/>
            <a:ext cx="7559675" cy="4114800"/>
          </a:xfrm>
        </p:spPr>
        <p:txBody>
          <a:bodyPr/>
          <a:lstStyle/>
          <a:p>
            <a:pPr lvl="0"/>
            <a:endParaRPr lang="it-IT" noProof="0"/>
          </a:p>
        </p:txBody>
      </p:sp>
      <p:sp>
        <p:nvSpPr>
          <p:cNvPr id="4" name="Rectangle 4">
            <a:extLst>
              <a:ext uri="{FF2B5EF4-FFF2-40B4-BE49-F238E27FC236}">
                <a16:creationId xmlns:a16="http://schemas.microsoft.com/office/drawing/2014/main" id="{0CA6DC4B-5E75-4988-951D-AC5A032C1946}"/>
              </a:ext>
            </a:extLst>
          </p:cNvPr>
          <p:cNvSpPr>
            <a:spLocks noGrp="1" noChangeArrowheads="1"/>
          </p:cNvSpPr>
          <p:nvPr>
            <p:ph type="dt" sz="half" idx="10"/>
          </p:nvPr>
        </p:nvSpPr>
        <p:spPr>
          <a:ln/>
        </p:spPr>
        <p:txBody>
          <a:bodyPr/>
          <a:lstStyle>
            <a:lvl1pPr>
              <a:defRPr/>
            </a:lvl1pPr>
          </a:lstStyle>
          <a:p>
            <a:pPr>
              <a:defRPr/>
            </a:pPr>
            <a:fld id="{FF0AB4E5-5342-4010-9F6F-4736D24CB5F5}" type="datetime1">
              <a:rPr lang="it-IT" altLang="it-IT"/>
              <a:pPr>
                <a:defRPr/>
              </a:pPr>
              <a:t>02/12/2020</a:t>
            </a:fld>
            <a:endParaRPr lang="it-IT" altLang="it-IT"/>
          </a:p>
        </p:txBody>
      </p:sp>
      <p:sp>
        <p:nvSpPr>
          <p:cNvPr id="5" name="Rectangle 5">
            <a:extLst>
              <a:ext uri="{FF2B5EF4-FFF2-40B4-BE49-F238E27FC236}">
                <a16:creationId xmlns:a16="http://schemas.microsoft.com/office/drawing/2014/main" id="{D0736512-E8D6-4743-8D2B-D297C5FCC631}"/>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6" name="Rectangle 6">
            <a:extLst>
              <a:ext uri="{FF2B5EF4-FFF2-40B4-BE49-F238E27FC236}">
                <a16:creationId xmlns:a16="http://schemas.microsoft.com/office/drawing/2014/main" id="{CE12F36F-1D44-4E25-A406-F63668B33E7B}"/>
              </a:ext>
            </a:extLst>
          </p:cNvPr>
          <p:cNvSpPr>
            <a:spLocks noGrp="1" noChangeArrowheads="1"/>
          </p:cNvSpPr>
          <p:nvPr>
            <p:ph type="sldNum" sz="quarter" idx="12"/>
          </p:nvPr>
        </p:nvSpPr>
        <p:spPr>
          <a:ln/>
        </p:spPr>
        <p:txBody>
          <a:bodyPr/>
          <a:lstStyle>
            <a:lvl1pPr>
              <a:defRPr/>
            </a:lvl1pPr>
          </a:lstStyle>
          <a:p>
            <a:pPr>
              <a:defRPr/>
            </a:pPr>
            <a:r>
              <a:rPr lang="it-IT" altLang="it-IT"/>
              <a:t>Pagina </a:t>
            </a:r>
            <a:fld id="{CE62A3A7-416B-4E17-B35B-B4658692F58F}" type="slidenum">
              <a:rPr lang="it-IT" altLang="it-IT" smtClean="0"/>
              <a:pPr>
                <a:defRPr/>
              </a:pPr>
              <a:t>‹N›</a:t>
            </a:fld>
            <a:endParaRPr lang="it-IT" altLang="it-IT"/>
          </a:p>
        </p:txBody>
      </p:sp>
    </p:spTree>
    <p:extLst>
      <p:ext uri="{BB962C8B-B14F-4D97-AF65-F5344CB8AC3E}">
        <p14:creationId xmlns:p14="http://schemas.microsoft.com/office/powerpoint/2010/main" val="31696382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1116013" y="409575"/>
            <a:ext cx="7559675" cy="581025"/>
          </a:xfrm>
        </p:spPr>
        <p:txBody>
          <a:bodyPr/>
          <a:lstStyle/>
          <a:p>
            <a:r>
              <a:rPr lang="en-US"/>
              <a:t>Click to edit Master title style</a:t>
            </a:r>
            <a:endParaRPr lang="it-IT"/>
          </a:p>
        </p:txBody>
      </p:sp>
      <p:sp>
        <p:nvSpPr>
          <p:cNvPr id="3" name="Chart Placeholder 2"/>
          <p:cNvSpPr>
            <a:spLocks noGrp="1"/>
          </p:cNvSpPr>
          <p:nvPr>
            <p:ph type="chart" idx="1"/>
          </p:nvPr>
        </p:nvSpPr>
        <p:spPr>
          <a:xfrm>
            <a:off x="1116013" y="1752600"/>
            <a:ext cx="7559675" cy="4114800"/>
          </a:xfrm>
        </p:spPr>
        <p:txBody>
          <a:bodyPr/>
          <a:lstStyle/>
          <a:p>
            <a:pPr lvl="0"/>
            <a:endParaRPr lang="it-IT" noProof="0"/>
          </a:p>
        </p:txBody>
      </p:sp>
      <p:sp>
        <p:nvSpPr>
          <p:cNvPr id="4" name="Rectangle 4">
            <a:extLst>
              <a:ext uri="{FF2B5EF4-FFF2-40B4-BE49-F238E27FC236}">
                <a16:creationId xmlns:a16="http://schemas.microsoft.com/office/drawing/2014/main" id="{D7710794-7594-499F-92E8-D7BEF7806C6E}"/>
              </a:ext>
            </a:extLst>
          </p:cNvPr>
          <p:cNvSpPr>
            <a:spLocks noGrp="1" noChangeArrowheads="1"/>
          </p:cNvSpPr>
          <p:nvPr>
            <p:ph type="dt" sz="half" idx="10"/>
          </p:nvPr>
        </p:nvSpPr>
        <p:spPr>
          <a:ln/>
        </p:spPr>
        <p:txBody>
          <a:bodyPr/>
          <a:lstStyle>
            <a:lvl1pPr>
              <a:defRPr/>
            </a:lvl1pPr>
          </a:lstStyle>
          <a:p>
            <a:pPr>
              <a:defRPr/>
            </a:pPr>
            <a:fld id="{C7F426FC-45E3-4E22-A032-37CD7A0F918B}" type="datetime1">
              <a:rPr lang="it-IT" altLang="it-IT"/>
              <a:pPr>
                <a:defRPr/>
              </a:pPr>
              <a:t>02/12/2020</a:t>
            </a:fld>
            <a:endParaRPr lang="it-IT" altLang="it-IT"/>
          </a:p>
        </p:txBody>
      </p:sp>
      <p:sp>
        <p:nvSpPr>
          <p:cNvPr id="5" name="Rectangle 5">
            <a:extLst>
              <a:ext uri="{FF2B5EF4-FFF2-40B4-BE49-F238E27FC236}">
                <a16:creationId xmlns:a16="http://schemas.microsoft.com/office/drawing/2014/main" id="{EB41FEBC-B182-4C3E-A0FF-E0F9185E4BFD}"/>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6" name="Rectangle 6">
            <a:extLst>
              <a:ext uri="{FF2B5EF4-FFF2-40B4-BE49-F238E27FC236}">
                <a16:creationId xmlns:a16="http://schemas.microsoft.com/office/drawing/2014/main" id="{50FF2338-EFB6-4F6C-B14F-CE7D670DCADD}"/>
              </a:ext>
            </a:extLst>
          </p:cNvPr>
          <p:cNvSpPr>
            <a:spLocks noGrp="1" noChangeArrowheads="1"/>
          </p:cNvSpPr>
          <p:nvPr>
            <p:ph type="sldNum" sz="quarter" idx="12"/>
          </p:nvPr>
        </p:nvSpPr>
        <p:spPr>
          <a:ln/>
        </p:spPr>
        <p:txBody>
          <a:bodyPr/>
          <a:lstStyle>
            <a:lvl1pPr>
              <a:defRPr/>
            </a:lvl1pPr>
          </a:lstStyle>
          <a:p>
            <a:pPr>
              <a:defRPr/>
            </a:pPr>
            <a:r>
              <a:rPr lang="it-IT" altLang="it-IT"/>
              <a:t>Pagina </a:t>
            </a:r>
            <a:fld id="{0C666EED-89A8-47CE-915A-43858AA32249}" type="slidenum">
              <a:rPr lang="it-IT" altLang="it-IT" smtClean="0"/>
              <a:pPr>
                <a:defRPr/>
              </a:pPr>
              <a:t>‹N›</a:t>
            </a:fld>
            <a:endParaRPr lang="it-IT" altLang="it-IT"/>
          </a:p>
        </p:txBody>
      </p:sp>
    </p:spTree>
    <p:extLst>
      <p:ext uri="{BB962C8B-B14F-4D97-AF65-F5344CB8AC3E}">
        <p14:creationId xmlns:p14="http://schemas.microsoft.com/office/powerpoint/2010/main" val="517163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t-IT"/>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Rectangle 4">
            <a:extLst>
              <a:ext uri="{FF2B5EF4-FFF2-40B4-BE49-F238E27FC236}">
                <a16:creationId xmlns:a16="http://schemas.microsoft.com/office/drawing/2014/main" id="{18C8917D-80B7-4590-AFA1-E984C919BD82}"/>
              </a:ext>
            </a:extLst>
          </p:cNvPr>
          <p:cNvSpPr>
            <a:spLocks noGrp="1" noChangeArrowheads="1"/>
          </p:cNvSpPr>
          <p:nvPr>
            <p:ph type="dt" sz="half" idx="10"/>
          </p:nvPr>
        </p:nvSpPr>
        <p:spPr>
          <a:ln/>
        </p:spPr>
        <p:txBody>
          <a:bodyPr/>
          <a:lstStyle>
            <a:lvl1pPr>
              <a:defRPr/>
            </a:lvl1pPr>
          </a:lstStyle>
          <a:p>
            <a:pPr>
              <a:defRPr/>
            </a:pPr>
            <a:fld id="{7DCF6A82-A832-4DF9-9222-3B03FA582B8E}" type="datetime1">
              <a:rPr lang="it-IT" altLang="it-IT"/>
              <a:pPr>
                <a:defRPr/>
              </a:pPr>
              <a:t>02/12/2020</a:t>
            </a:fld>
            <a:endParaRPr lang="it-IT" altLang="it-IT"/>
          </a:p>
        </p:txBody>
      </p:sp>
      <p:sp>
        <p:nvSpPr>
          <p:cNvPr id="5" name="Rectangle 5">
            <a:extLst>
              <a:ext uri="{FF2B5EF4-FFF2-40B4-BE49-F238E27FC236}">
                <a16:creationId xmlns:a16="http://schemas.microsoft.com/office/drawing/2014/main" id="{F9057708-2398-41D6-AE8F-5BB2CB7294B5}"/>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6" name="Rectangle 6">
            <a:extLst>
              <a:ext uri="{FF2B5EF4-FFF2-40B4-BE49-F238E27FC236}">
                <a16:creationId xmlns:a16="http://schemas.microsoft.com/office/drawing/2014/main" id="{CFE6A532-1729-4639-9EAF-E7DFFDD4BDB4}"/>
              </a:ext>
            </a:extLst>
          </p:cNvPr>
          <p:cNvSpPr>
            <a:spLocks noGrp="1" noChangeArrowheads="1"/>
          </p:cNvSpPr>
          <p:nvPr>
            <p:ph type="sldNum" sz="quarter" idx="12"/>
          </p:nvPr>
        </p:nvSpPr>
        <p:spPr>
          <a:ln/>
        </p:spPr>
        <p:txBody>
          <a:bodyPr/>
          <a:lstStyle>
            <a:lvl1pPr>
              <a:defRPr/>
            </a:lvl1pPr>
          </a:lstStyle>
          <a:p>
            <a:pPr>
              <a:defRPr/>
            </a:pPr>
            <a:r>
              <a:rPr lang="it-IT" altLang="it-IT"/>
              <a:t>Pagina </a:t>
            </a:r>
            <a:fld id="{BA685955-B0BA-445A-8774-01A37A6AC08F}" type="slidenum">
              <a:rPr lang="it-IT" altLang="it-IT" smtClean="0"/>
              <a:pPr>
                <a:defRPr/>
              </a:pPr>
              <a:t>‹N›</a:t>
            </a:fld>
            <a:endParaRPr lang="it-IT" altLang="it-IT"/>
          </a:p>
        </p:txBody>
      </p:sp>
    </p:spTree>
    <p:extLst>
      <p:ext uri="{BB962C8B-B14F-4D97-AF65-F5344CB8AC3E}">
        <p14:creationId xmlns:p14="http://schemas.microsoft.com/office/powerpoint/2010/main" val="3727981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endParaRPr lang="it-IT"/>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4">
            <a:extLst>
              <a:ext uri="{FF2B5EF4-FFF2-40B4-BE49-F238E27FC236}">
                <a16:creationId xmlns:a16="http://schemas.microsoft.com/office/drawing/2014/main" id="{29E723DB-7B92-4580-9CCF-626E6D20EB49}"/>
              </a:ext>
            </a:extLst>
          </p:cNvPr>
          <p:cNvSpPr>
            <a:spLocks noGrp="1" noChangeArrowheads="1"/>
          </p:cNvSpPr>
          <p:nvPr>
            <p:ph type="dt" sz="half" idx="10"/>
          </p:nvPr>
        </p:nvSpPr>
        <p:spPr>
          <a:ln/>
        </p:spPr>
        <p:txBody>
          <a:bodyPr/>
          <a:lstStyle>
            <a:lvl1pPr>
              <a:defRPr/>
            </a:lvl1pPr>
          </a:lstStyle>
          <a:p>
            <a:pPr>
              <a:defRPr/>
            </a:pPr>
            <a:fld id="{20322EF8-8992-4B5E-8B83-D34535F90BC2}" type="datetime1">
              <a:rPr lang="it-IT" altLang="it-IT"/>
              <a:pPr>
                <a:defRPr/>
              </a:pPr>
              <a:t>02/12/2020</a:t>
            </a:fld>
            <a:endParaRPr lang="it-IT" altLang="it-IT"/>
          </a:p>
        </p:txBody>
      </p:sp>
      <p:sp>
        <p:nvSpPr>
          <p:cNvPr id="5" name="Rectangle 5">
            <a:extLst>
              <a:ext uri="{FF2B5EF4-FFF2-40B4-BE49-F238E27FC236}">
                <a16:creationId xmlns:a16="http://schemas.microsoft.com/office/drawing/2014/main" id="{0DA0B310-DB80-4676-B6EB-A7B35D2C58ED}"/>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6" name="Rectangle 6">
            <a:extLst>
              <a:ext uri="{FF2B5EF4-FFF2-40B4-BE49-F238E27FC236}">
                <a16:creationId xmlns:a16="http://schemas.microsoft.com/office/drawing/2014/main" id="{7EB1FCA6-6029-4AE7-8426-97EAF2938ECB}"/>
              </a:ext>
            </a:extLst>
          </p:cNvPr>
          <p:cNvSpPr>
            <a:spLocks noGrp="1" noChangeArrowheads="1"/>
          </p:cNvSpPr>
          <p:nvPr>
            <p:ph type="sldNum" sz="quarter" idx="12"/>
          </p:nvPr>
        </p:nvSpPr>
        <p:spPr>
          <a:ln/>
        </p:spPr>
        <p:txBody>
          <a:bodyPr/>
          <a:lstStyle>
            <a:lvl1pPr>
              <a:defRPr/>
            </a:lvl1pPr>
          </a:lstStyle>
          <a:p>
            <a:pPr>
              <a:defRPr/>
            </a:pPr>
            <a:r>
              <a:rPr lang="it-IT" altLang="it-IT"/>
              <a:t>Pagina </a:t>
            </a:r>
            <a:fld id="{DD65B155-17BA-4E86-A628-F89B18AC0A9F}" type="slidenum">
              <a:rPr lang="it-IT" altLang="it-IT" smtClean="0"/>
              <a:pPr>
                <a:defRPr/>
              </a:pPr>
              <a:t>‹N›</a:t>
            </a:fld>
            <a:endParaRPr lang="it-IT" altLang="it-IT"/>
          </a:p>
        </p:txBody>
      </p:sp>
    </p:spTree>
    <p:extLst>
      <p:ext uri="{BB962C8B-B14F-4D97-AF65-F5344CB8AC3E}">
        <p14:creationId xmlns:p14="http://schemas.microsoft.com/office/powerpoint/2010/main" val="544254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t-IT"/>
          </a:p>
        </p:txBody>
      </p:sp>
      <p:sp>
        <p:nvSpPr>
          <p:cNvPr id="3" name="Content Placeholder 2"/>
          <p:cNvSpPr>
            <a:spLocks noGrp="1"/>
          </p:cNvSpPr>
          <p:nvPr>
            <p:ph sz="half" idx="1"/>
          </p:nvPr>
        </p:nvSpPr>
        <p:spPr>
          <a:xfrm>
            <a:off x="1116013" y="1752600"/>
            <a:ext cx="3703637"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Content Placeholder 3"/>
          <p:cNvSpPr>
            <a:spLocks noGrp="1"/>
          </p:cNvSpPr>
          <p:nvPr>
            <p:ph sz="half" idx="2"/>
          </p:nvPr>
        </p:nvSpPr>
        <p:spPr>
          <a:xfrm>
            <a:off x="4972050" y="1752600"/>
            <a:ext cx="3703638"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Rectangle 4">
            <a:extLst>
              <a:ext uri="{FF2B5EF4-FFF2-40B4-BE49-F238E27FC236}">
                <a16:creationId xmlns:a16="http://schemas.microsoft.com/office/drawing/2014/main" id="{24CA73CE-BFE4-45E8-9522-CEBBD974B22C}"/>
              </a:ext>
            </a:extLst>
          </p:cNvPr>
          <p:cNvSpPr>
            <a:spLocks noGrp="1" noChangeArrowheads="1"/>
          </p:cNvSpPr>
          <p:nvPr>
            <p:ph type="dt" sz="half" idx="10"/>
          </p:nvPr>
        </p:nvSpPr>
        <p:spPr>
          <a:ln/>
        </p:spPr>
        <p:txBody>
          <a:bodyPr/>
          <a:lstStyle>
            <a:lvl1pPr>
              <a:defRPr/>
            </a:lvl1pPr>
          </a:lstStyle>
          <a:p>
            <a:pPr>
              <a:defRPr/>
            </a:pPr>
            <a:fld id="{4F7E5102-B7CC-4DA0-873C-827EEDA7968C}" type="datetime1">
              <a:rPr lang="it-IT" altLang="it-IT"/>
              <a:pPr>
                <a:defRPr/>
              </a:pPr>
              <a:t>02/12/2020</a:t>
            </a:fld>
            <a:endParaRPr lang="it-IT" altLang="it-IT"/>
          </a:p>
        </p:txBody>
      </p:sp>
      <p:sp>
        <p:nvSpPr>
          <p:cNvPr id="6" name="Rectangle 5">
            <a:extLst>
              <a:ext uri="{FF2B5EF4-FFF2-40B4-BE49-F238E27FC236}">
                <a16:creationId xmlns:a16="http://schemas.microsoft.com/office/drawing/2014/main" id="{79340EB7-0447-4A67-B185-1D1BC0A13654}"/>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7" name="Rectangle 6">
            <a:extLst>
              <a:ext uri="{FF2B5EF4-FFF2-40B4-BE49-F238E27FC236}">
                <a16:creationId xmlns:a16="http://schemas.microsoft.com/office/drawing/2014/main" id="{A7BA705A-ECA9-442F-989D-01C36037A3CD}"/>
              </a:ext>
            </a:extLst>
          </p:cNvPr>
          <p:cNvSpPr>
            <a:spLocks noGrp="1" noChangeArrowheads="1"/>
          </p:cNvSpPr>
          <p:nvPr>
            <p:ph type="sldNum" sz="quarter" idx="12"/>
          </p:nvPr>
        </p:nvSpPr>
        <p:spPr>
          <a:ln/>
        </p:spPr>
        <p:txBody>
          <a:bodyPr/>
          <a:lstStyle>
            <a:lvl1pPr>
              <a:defRPr/>
            </a:lvl1pPr>
          </a:lstStyle>
          <a:p>
            <a:pPr>
              <a:defRPr/>
            </a:pPr>
            <a:r>
              <a:rPr lang="it-IT" altLang="it-IT"/>
              <a:t>Pagina </a:t>
            </a:r>
            <a:fld id="{28D94D75-C3F7-48BA-86F8-1D718C20788C}" type="slidenum">
              <a:rPr lang="it-IT" altLang="it-IT" smtClean="0"/>
              <a:pPr>
                <a:defRPr/>
              </a:pPr>
              <a:t>‹N›</a:t>
            </a:fld>
            <a:endParaRPr lang="it-IT" altLang="it-IT"/>
          </a:p>
        </p:txBody>
      </p:sp>
    </p:spTree>
    <p:extLst>
      <p:ext uri="{BB962C8B-B14F-4D97-AF65-F5344CB8AC3E}">
        <p14:creationId xmlns:p14="http://schemas.microsoft.com/office/powerpoint/2010/main" val="2700710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endParaRPr lang="it-IT"/>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7" name="Rectangle 4">
            <a:extLst>
              <a:ext uri="{FF2B5EF4-FFF2-40B4-BE49-F238E27FC236}">
                <a16:creationId xmlns:a16="http://schemas.microsoft.com/office/drawing/2014/main" id="{F224F61C-7E65-4ACA-965C-81EDA4B0B0E7}"/>
              </a:ext>
            </a:extLst>
          </p:cNvPr>
          <p:cNvSpPr>
            <a:spLocks noGrp="1" noChangeArrowheads="1"/>
          </p:cNvSpPr>
          <p:nvPr>
            <p:ph type="dt" sz="half" idx="10"/>
          </p:nvPr>
        </p:nvSpPr>
        <p:spPr>
          <a:ln/>
        </p:spPr>
        <p:txBody>
          <a:bodyPr/>
          <a:lstStyle>
            <a:lvl1pPr>
              <a:defRPr/>
            </a:lvl1pPr>
          </a:lstStyle>
          <a:p>
            <a:pPr>
              <a:defRPr/>
            </a:pPr>
            <a:fld id="{1B457409-0CA5-49C1-B395-D40790D756BC}" type="datetime1">
              <a:rPr lang="it-IT" altLang="it-IT"/>
              <a:pPr>
                <a:defRPr/>
              </a:pPr>
              <a:t>02/12/2020</a:t>
            </a:fld>
            <a:endParaRPr lang="it-IT" altLang="it-IT"/>
          </a:p>
        </p:txBody>
      </p:sp>
      <p:sp>
        <p:nvSpPr>
          <p:cNvPr id="8" name="Rectangle 5">
            <a:extLst>
              <a:ext uri="{FF2B5EF4-FFF2-40B4-BE49-F238E27FC236}">
                <a16:creationId xmlns:a16="http://schemas.microsoft.com/office/drawing/2014/main" id="{F91AAD14-D957-4A8C-8B61-24F57122093B}"/>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9" name="Rectangle 6">
            <a:extLst>
              <a:ext uri="{FF2B5EF4-FFF2-40B4-BE49-F238E27FC236}">
                <a16:creationId xmlns:a16="http://schemas.microsoft.com/office/drawing/2014/main" id="{794599C9-C8AB-4C1F-AA05-4A0BCE6E42AE}"/>
              </a:ext>
            </a:extLst>
          </p:cNvPr>
          <p:cNvSpPr>
            <a:spLocks noGrp="1" noChangeArrowheads="1"/>
          </p:cNvSpPr>
          <p:nvPr>
            <p:ph type="sldNum" sz="quarter" idx="12"/>
          </p:nvPr>
        </p:nvSpPr>
        <p:spPr>
          <a:ln/>
        </p:spPr>
        <p:txBody>
          <a:bodyPr/>
          <a:lstStyle>
            <a:lvl1pPr>
              <a:defRPr/>
            </a:lvl1pPr>
          </a:lstStyle>
          <a:p>
            <a:pPr>
              <a:defRPr/>
            </a:pPr>
            <a:r>
              <a:rPr lang="it-IT" altLang="it-IT"/>
              <a:t>Pagina </a:t>
            </a:r>
            <a:fld id="{1677D261-E231-43B7-B86E-C210FB224E4A}" type="slidenum">
              <a:rPr lang="it-IT" altLang="it-IT" smtClean="0"/>
              <a:pPr>
                <a:defRPr/>
              </a:pPr>
              <a:t>‹N›</a:t>
            </a:fld>
            <a:endParaRPr lang="it-IT" altLang="it-IT"/>
          </a:p>
        </p:txBody>
      </p:sp>
    </p:spTree>
    <p:extLst>
      <p:ext uri="{BB962C8B-B14F-4D97-AF65-F5344CB8AC3E}">
        <p14:creationId xmlns:p14="http://schemas.microsoft.com/office/powerpoint/2010/main" val="1713526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t-IT"/>
          </a:p>
        </p:txBody>
      </p:sp>
      <p:sp>
        <p:nvSpPr>
          <p:cNvPr id="3" name="Rectangle 4">
            <a:extLst>
              <a:ext uri="{FF2B5EF4-FFF2-40B4-BE49-F238E27FC236}">
                <a16:creationId xmlns:a16="http://schemas.microsoft.com/office/drawing/2014/main" id="{2A48C984-68BB-43DA-A4C6-09802F250E42}"/>
              </a:ext>
            </a:extLst>
          </p:cNvPr>
          <p:cNvSpPr>
            <a:spLocks noGrp="1" noChangeArrowheads="1"/>
          </p:cNvSpPr>
          <p:nvPr>
            <p:ph type="dt" sz="half" idx="10"/>
          </p:nvPr>
        </p:nvSpPr>
        <p:spPr>
          <a:ln/>
        </p:spPr>
        <p:txBody>
          <a:bodyPr/>
          <a:lstStyle>
            <a:lvl1pPr>
              <a:defRPr/>
            </a:lvl1pPr>
          </a:lstStyle>
          <a:p>
            <a:pPr>
              <a:defRPr/>
            </a:pPr>
            <a:fld id="{2F6E827B-CD34-4843-96A9-2D230BC2E556}" type="datetime1">
              <a:rPr lang="it-IT" altLang="it-IT"/>
              <a:pPr>
                <a:defRPr/>
              </a:pPr>
              <a:t>02/12/2020</a:t>
            </a:fld>
            <a:endParaRPr lang="it-IT" altLang="it-IT"/>
          </a:p>
        </p:txBody>
      </p:sp>
      <p:sp>
        <p:nvSpPr>
          <p:cNvPr id="4" name="Rectangle 5">
            <a:extLst>
              <a:ext uri="{FF2B5EF4-FFF2-40B4-BE49-F238E27FC236}">
                <a16:creationId xmlns:a16="http://schemas.microsoft.com/office/drawing/2014/main" id="{F77C1E9B-40CB-4567-96EE-6D1956D5CD8D}"/>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5" name="Rectangle 6">
            <a:extLst>
              <a:ext uri="{FF2B5EF4-FFF2-40B4-BE49-F238E27FC236}">
                <a16:creationId xmlns:a16="http://schemas.microsoft.com/office/drawing/2014/main" id="{695B5663-E15E-429B-82F7-5FE6B16D3645}"/>
              </a:ext>
            </a:extLst>
          </p:cNvPr>
          <p:cNvSpPr>
            <a:spLocks noGrp="1" noChangeArrowheads="1"/>
          </p:cNvSpPr>
          <p:nvPr>
            <p:ph type="sldNum" sz="quarter" idx="12"/>
          </p:nvPr>
        </p:nvSpPr>
        <p:spPr>
          <a:ln/>
        </p:spPr>
        <p:txBody>
          <a:bodyPr/>
          <a:lstStyle>
            <a:lvl1pPr>
              <a:defRPr/>
            </a:lvl1pPr>
          </a:lstStyle>
          <a:p>
            <a:pPr>
              <a:defRPr/>
            </a:pPr>
            <a:r>
              <a:rPr lang="it-IT" altLang="it-IT"/>
              <a:t>Pagina </a:t>
            </a:r>
            <a:fld id="{A6C883AD-59BD-4027-90F4-C9411C85B084}" type="slidenum">
              <a:rPr lang="it-IT" altLang="it-IT" smtClean="0"/>
              <a:pPr>
                <a:defRPr/>
              </a:pPr>
              <a:t>‹N›</a:t>
            </a:fld>
            <a:endParaRPr lang="it-IT" altLang="it-IT"/>
          </a:p>
        </p:txBody>
      </p:sp>
    </p:spTree>
    <p:extLst>
      <p:ext uri="{BB962C8B-B14F-4D97-AF65-F5344CB8AC3E}">
        <p14:creationId xmlns:p14="http://schemas.microsoft.com/office/powerpoint/2010/main" val="3115559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5DB59FD6-421F-4A12-9C1A-47050D29E725}"/>
              </a:ext>
            </a:extLst>
          </p:cNvPr>
          <p:cNvSpPr>
            <a:spLocks noGrp="1" noChangeArrowheads="1"/>
          </p:cNvSpPr>
          <p:nvPr>
            <p:ph type="dt" sz="half" idx="10"/>
          </p:nvPr>
        </p:nvSpPr>
        <p:spPr>
          <a:ln/>
        </p:spPr>
        <p:txBody>
          <a:bodyPr/>
          <a:lstStyle>
            <a:lvl1pPr>
              <a:defRPr/>
            </a:lvl1pPr>
          </a:lstStyle>
          <a:p>
            <a:pPr>
              <a:defRPr/>
            </a:pPr>
            <a:fld id="{7EE636CF-62A9-435B-8095-5B98419D5181}" type="datetime1">
              <a:rPr lang="it-IT" altLang="it-IT"/>
              <a:pPr>
                <a:defRPr/>
              </a:pPr>
              <a:t>02/12/2020</a:t>
            </a:fld>
            <a:endParaRPr lang="it-IT" altLang="it-IT"/>
          </a:p>
        </p:txBody>
      </p:sp>
      <p:sp>
        <p:nvSpPr>
          <p:cNvPr id="3" name="Rectangle 5">
            <a:extLst>
              <a:ext uri="{FF2B5EF4-FFF2-40B4-BE49-F238E27FC236}">
                <a16:creationId xmlns:a16="http://schemas.microsoft.com/office/drawing/2014/main" id="{92D7FD8A-44CE-4354-AD88-20F8DE185CC8}"/>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4" name="Rectangle 6">
            <a:extLst>
              <a:ext uri="{FF2B5EF4-FFF2-40B4-BE49-F238E27FC236}">
                <a16:creationId xmlns:a16="http://schemas.microsoft.com/office/drawing/2014/main" id="{BA7D80C4-F5C5-4459-9BE9-9CC34DDEE3AB}"/>
              </a:ext>
            </a:extLst>
          </p:cNvPr>
          <p:cNvSpPr>
            <a:spLocks noGrp="1" noChangeArrowheads="1"/>
          </p:cNvSpPr>
          <p:nvPr>
            <p:ph type="sldNum" sz="quarter" idx="12"/>
          </p:nvPr>
        </p:nvSpPr>
        <p:spPr>
          <a:ln/>
        </p:spPr>
        <p:txBody>
          <a:bodyPr/>
          <a:lstStyle>
            <a:lvl1pPr>
              <a:defRPr/>
            </a:lvl1pPr>
          </a:lstStyle>
          <a:p>
            <a:pPr>
              <a:defRPr/>
            </a:pPr>
            <a:r>
              <a:rPr lang="it-IT" altLang="it-IT"/>
              <a:t>Pagina </a:t>
            </a:r>
            <a:fld id="{ECCC89A6-9F7A-4CF4-9F63-2B740B245B13}" type="slidenum">
              <a:rPr lang="it-IT" altLang="it-IT" smtClean="0"/>
              <a:pPr>
                <a:defRPr/>
              </a:pPr>
              <a:t>‹N›</a:t>
            </a:fld>
            <a:endParaRPr lang="it-IT" altLang="it-IT"/>
          </a:p>
        </p:txBody>
      </p:sp>
    </p:spTree>
    <p:extLst>
      <p:ext uri="{BB962C8B-B14F-4D97-AF65-F5344CB8AC3E}">
        <p14:creationId xmlns:p14="http://schemas.microsoft.com/office/powerpoint/2010/main" val="190514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endParaRPr lang="it-IT"/>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a:extLst>
              <a:ext uri="{FF2B5EF4-FFF2-40B4-BE49-F238E27FC236}">
                <a16:creationId xmlns:a16="http://schemas.microsoft.com/office/drawing/2014/main" id="{E5323DBD-E001-4BB9-A0AE-F94947B43C6D}"/>
              </a:ext>
            </a:extLst>
          </p:cNvPr>
          <p:cNvSpPr>
            <a:spLocks noGrp="1" noChangeArrowheads="1"/>
          </p:cNvSpPr>
          <p:nvPr>
            <p:ph type="dt" sz="half" idx="10"/>
          </p:nvPr>
        </p:nvSpPr>
        <p:spPr>
          <a:ln/>
        </p:spPr>
        <p:txBody>
          <a:bodyPr/>
          <a:lstStyle>
            <a:lvl1pPr>
              <a:defRPr/>
            </a:lvl1pPr>
          </a:lstStyle>
          <a:p>
            <a:pPr>
              <a:defRPr/>
            </a:pPr>
            <a:fld id="{658CF1F9-16AD-48C5-8901-DD917B7EB520}" type="datetime1">
              <a:rPr lang="it-IT" altLang="it-IT"/>
              <a:pPr>
                <a:defRPr/>
              </a:pPr>
              <a:t>02/12/2020</a:t>
            </a:fld>
            <a:endParaRPr lang="it-IT" altLang="it-IT"/>
          </a:p>
        </p:txBody>
      </p:sp>
      <p:sp>
        <p:nvSpPr>
          <p:cNvPr id="6" name="Rectangle 5">
            <a:extLst>
              <a:ext uri="{FF2B5EF4-FFF2-40B4-BE49-F238E27FC236}">
                <a16:creationId xmlns:a16="http://schemas.microsoft.com/office/drawing/2014/main" id="{B74941DC-7804-4062-A7A1-7C0A055545C4}"/>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7" name="Rectangle 6">
            <a:extLst>
              <a:ext uri="{FF2B5EF4-FFF2-40B4-BE49-F238E27FC236}">
                <a16:creationId xmlns:a16="http://schemas.microsoft.com/office/drawing/2014/main" id="{A5BD4F10-763E-4393-B150-9F4BF186AB5E}"/>
              </a:ext>
            </a:extLst>
          </p:cNvPr>
          <p:cNvSpPr>
            <a:spLocks noGrp="1" noChangeArrowheads="1"/>
          </p:cNvSpPr>
          <p:nvPr>
            <p:ph type="sldNum" sz="quarter" idx="12"/>
          </p:nvPr>
        </p:nvSpPr>
        <p:spPr>
          <a:ln/>
        </p:spPr>
        <p:txBody>
          <a:bodyPr/>
          <a:lstStyle>
            <a:lvl1pPr>
              <a:defRPr/>
            </a:lvl1pPr>
          </a:lstStyle>
          <a:p>
            <a:pPr>
              <a:defRPr/>
            </a:pPr>
            <a:r>
              <a:rPr lang="it-IT" altLang="it-IT"/>
              <a:t>Pagina </a:t>
            </a:r>
            <a:fld id="{A0850C20-9EA6-43D9-AC75-5F864739E507}" type="slidenum">
              <a:rPr lang="it-IT" altLang="it-IT" smtClean="0"/>
              <a:pPr>
                <a:defRPr/>
              </a:pPr>
              <a:t>‹N›</a:t>
            </a:fld>
            <a:endParaRPr lang="it-IT" altLang="it-IT"/>
          </a:p>
        </p:txBody>
      </p:sp>
    </p:spTree>
    <p:extLst>
      <p:ext uri="{BB962C8B-B14F-4D97-AF65-F5344CB8AC3E}">
        <p14:creationId xmlns:p14="http://schemas.microsoft.com/office/powerpoint/2010/main" val="3208746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endParaRPr lang="it-IT"/>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it-IT" noProof="0"/>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a:extLst>
              <a:ext uri="{FF2B5EF4-FFF2-40B4-BE49-F238E27FC236}">
                <a16:creationId xmlns:a16="http://schemas.microsoft.com/office/drawing/2014/main" id="{38647198-68CC-4D27-9F7F-2EC0F648AD98}"/>
              </a:ext>
            </a:extLst>
          </p:cNvPr>
          <p:cNvSpPr>
            <a:spLocks noGrp="1" noChangeArrowheads="1"/>
          </p:cNvSpPr>
          <p:nvPr>
            <p:ph type="dt" sz="half" idx="10"/>
          </p:nvPr>
        </p:nvSpPr>
        <p:spPr>
          <a:ln/>
        </p:spPr>
        <p:txBody>
          <a:bodyPr/>
          <a:lstStyle>
            <a:lvl1pPr>
              <a:defRPr/>
            </a:lvl1pPr>
          </a:lstStyle>
          <a:p>
            <a:pPr>
              <a:defRPr/>
            </a:pPr>
            <a:fld id="{F4B87AFE-5C9F-4563-B758-59205D22967A}" type="datetime1">
              <a:rPr lang="it-IT" altLang="it-IT"/>
              <a:pPr>
                <a:defRPr/>
              </a:pPr>
              <a:t>02/12/2020</a:t>
            </a:fld>
            <a:endParaRPr lang="it-IT" altLang="it-IT"/>
          </a:p>
        </p:txBody>
      </p:sp>
      <p:sp>
        <p:nvSpPr>
          <p:cNvPr id="6" name="Rectangle 5">
            <a:extLst>
              <a:ext uri="{FF2B5EF4-FFF2-40B4-BE49-F238E27FC236}">
                <a16:creationId xmlns:a16="http://schemas.microsoft.com/office/drawing/2014/main" id="{C0C1A42E-8B82-4918-89FC-EA98B553F6B1}"/>
              </a:ext>
            </a:extLst>
          </p:cNvPr>
          <p:cNvSpPr>
            <a:spLocks noGrp="1" noChangeArrowheads="1"/>
          </p:cNvSpPr>
          <p:nvPr>
            <p:ph type="ftr" sz="quarter" idx="11"/>
          </p:nvPr>
        </p:nvSpPr>
        <p:spPr>
          <a:ln/>
        </p:spPr>
        <p:txBody>
          <a:bodyPr/>
          <a:lstStyle>
            <a:lvl1pPr>
              <a:defRPr/>
            </a:lvl1pPr>
          </a:lstStyle>
          <a:p>
            <a:pPr>
              <a:defRPr/>
            </a:pPr>
            <a:r>
              <a:rPr lang="it-IT" altLang="it-IT"/>
              <a:t>Titolo Presentazione</a:t>
            </a:r>
          </a:p>
        </p:txBody>
      </p:sp>
      <p:sp>
        <p:nvSpPr>
          <p:cNvPr id="7" name="Rectangle 6">
            <a:extLst>
              <a:ext uri="{FF2B5EF4-FFF2-40B4-BE49-F238E27FC236}">
                <a16:creationId xmlns:a16="http://schemas.microsoft.com/office/drawing/2014/main" id="{DB2B0E21-0B15-4C6B-A9DB-C256019BD34C}"/>
              </a:ext>
            </a:extLst>
          </p:cNvPr>
          <p:cNvSpPr>
            <a:spLocks noGrp="1" noChangeArrowheads="1"/>
          </p:cNvSpPr>
          <p:nvPr>
            <p:ph type="sldNum" sz="quarter" idx="12"/>
          </p:nvPr>
        </p:nvSpPr>
        <p:spPr>
          <a:ln/>
        </p:spPr>
        <p:txBody>
          <a:bodyPr/>
          <a:lstStyle>
            <a:lvl1pPr>
              <a:defRPr/>
            </a:lvl1pPr>
          </a:lstStyle>
          <a:p>
            <a:pPr>
              <a:defRPr/>
            </a:pPr>
            <a:r>
              <a:rPr lang="it-IT" altLang="it-IT"/>
              <a:t>Pagina </a:t>
            </a:r>
            <a:fld id="{DB43EB88-D7DA-4236-BD9E-81125D80CBF9}" type="slidenum">
              <a:rPr lang="it-IT" altLang="it-IT" smtClean="0"/>
              <a:pPr>
                <a:defRPr/>
              </a:pPr>
              <a:t>‹N›</a:t>
            </a:fld>
            <a:endParaRPr lang="it-IT" altLang="it-IT"/>
          </a:p>
        </p:txBody>
      </p:sp>
    </p:spTree>
    <p:extLst>
      <p:ext uri="{BB962C8B-B14F-4D97-AF65-F5344CB8AC3E}">
        <p14:creationId xmlns:p14="http://schemas.microsoft.com/office/powerpoint/2010/main" val="1405240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15">
            <a:extLst>
              <a:ext uri="{FF2B5EF4-FFF2-40B4-BE49-F238E27FC236}">
                <a16:creationId xmlns:a16="http://schemas.microsoft.com/office/drawing/2014/main" id="{879F05E2-78EA-4943-83BC-50DCF4900CA5}"/>
              </a:ext>
            </a:extLst>
          </p:cNvPr>
          <p:cNvGrpSpPr>
            <a:grpSpLocks/>
          </p:cNvGrpSpPr>
          <p:nvPr/>
        </p:nvGrpSpPr>
        <p:grpSpPr bwMode="auto">
          <a:xfrm>
            <a:off x="0" y="6096000"/>
            <a:ext cx="9144000" cy="762000"/>
            <a:chOff x="0" y="3840"/>
            <a:chExt cx="5760" cy="480"/>
          </a:xfrm>
        </p:grpSpPr>
        <p:sp>
          <p:nvSpPr>
            <p:cNvPr id="1032" name="Rectangle 13">
              <a:extLst>
                <a:ext uri="{FF2B5EF4-FFF2-40B4-BE49-F238E27FC236}">
                  <a16:creationId xmlns:a16="http://schemas.microsoft.com/office/drawing/2014/main" id="{85C24ED6-3644-4220-88A4-0A7E33016020}"/>
                </a:ext>
              </a:extLst>
            </p:cNvPr>
            <p:cNvSpPr>
              <a:spLocks noChangeArrowheads="1"/>
            </p:cNvSpPr>
            <p:nvPr userDrawn="1"/>
          </p:nvSpPr>
          <p:spPr bwMode="auto">
            <a:xfrm>
              <a:off x="0" y="3984"/>
              <a:ext cx="5760" cy="336"/>
            </a:xfrm>
            <a:prstGeom prst="rect">
              <a:avLst/>
            </a:prstGeom>
            <a:solidFill>
              <a:srgbClr val="822433"/>
            </a:solidFill>
            <a:ln>
              <a:noFill/>
            </a:ln>
          </p:spPr>
          <p:txBody>
            <a:bodyPr wrap="none" anchor="ct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pPr>
                <a:defRPr/>
              </a:pPr>
              <a:endParaRPr lang="it-IT" altLang="it-IT"/>
            </a:p>
          </p:txBody>
        </p:sp>
        <p:sp>
          <p:nvSpPr>
            <p:cNvPr id="1033" name="Rectangle 14">
              <a:extLst>
                <a:ext uri="{FF2B5EF4-FFF2-40B4-BE49-F238E27FC236}">
                  <a16:creationId xmlns:a16="http://schemas.microsoft.com/office/drawing/2014/main" id="{136FB989-978D-4A3B-99D8-E900A27AF542}"/>
                </a:ext>
              </a:extLst>
            </p:cNvPr>
            <p:cNvSpPr>
              <a:spLocks noChangeArrowheads="1"/>
            </p:cNvSpPr>
            <p:nvPr userDrawn="1"/>
          </p:nvSpPr>
          <p:spPr bwMode="auto">
            <a:xfrm>
              <a:off x="768" y="3840"/>
              <a:ext cx="4992" cy="480"/>
            </a:xfrm>
            <a:prstGeom prst="rect">
              <a:avLst/>
            </a:prstGeom>
            <a:solidFill>
              <a:srgbClr val="822433"/>
            </a:solidFill>
            <a:ln>
              <a:noFill/>
            </a:ln>
          </p:spPr>
          <p:txBody>
            <a:bodyPr wrap="none" anchor="ctr"/>
            <a:lstStyle>
              <a:lvl1pPr>
                <a:defRPr sz="900">
                  <a:solidFill>
                    <a:schemeClr val="bg1"/>
                  </a:solidFill>
                  <a:latin typeface="Arial" panose="020B0604020202020204" pitchFamily="34" charset="0"/>
                  <a:ea typeface="ＭＳ Ｐゴシック" panose="020B0600070205080204" pitchFamily="34" charset="-128"/>
                </a:defRPr>
              </a:lvl1pPr>
              <a:lvl2pPr marL="742950" indent="-285750">
                <a:defRPr sz="900">
                  <a:solidFill>
                    <a:schemeClr val="bg1"/>
                  </a:solidFill>
                  <a:latin typeface="Arial" panose="020B0604020202020204" pitchFamily="34" charset="0"/>
                  <a:ea typeface="ＭＳ Ｐゴシック" panose="020B0600070205080204" pitchFamily="34" charset="-128"/>
                </a:defRPr>
              </a:lvl2pPr>
              <a:lvl3pPr marL="1143000" indent="-228600">
                <a:defRPr sz="900">
                  <a:solidFill>
                    <a:schemeClr val="bg1"/>
                  </a:solidFill>
                  <a:latin typeface="Arial" panose="020B0604020202020204" pitchFamily="34" charset="0"/>
                  <a:ea typeface="ＭＳ Ｐゴシック" panose="020B0600070205080204" pitchFamily="34" charset="-128"/>
                </a:defRPr>
              </a:lvl3pPr>
              <a:lvl4pPr marL="1600200" indent="-228600">
                <a:defRPr sz="900">
                  <a:solidFill>
                    <a:schemeClr val="bg1"/>
                  </a:solidFill>
                  <a:latin typeface="Arial" panose="020B0604020202020204" pitchFamily="34" charset="0"/>
                  <a:ea typeface="ＭＳ Ｐゴシック" panose="020B0600070205080204" pitchFamily="34" charset="-128"/>
                </a:defRPr>
              </a:lvl4pPr>
              <a:lvl5pPr marL="2057400" indent="-228600">
                <a:defRPr sz="9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900">
                  <a:solidFill>
                    <a:schemeClr val="bg1"/>
                  </a:solidFill>
                  <a:latin typeface="Arial" panose="020B0604020202020204" pitchFamily="34" charset="0"/>
                  <a:ea typeface="ＭＳ Ｐゴシック" panose="020B0600070205080204" pitchFamily="34" charset="-128"/>
                </a:defRPr>
              </a:lvl9pPr>
            </a:lstStyle>
            <a:p>
              <a:pPr>
                <a:defRPr/>
              </a:pPr>
              <a:endParaRPr lang="it-IT" altLang="it-IT"/>
            </a:p>
          </p:txBody>
        </p:sp>
      </p:grpSp>
      <p:sp>
        <p:nvSpPr>
          <p:cNvPr id="1027" name="Rectangle 2">
            <a:extLst>
              <a:ext uri="{FF2B5EF4-FFF2-40B4-BE49-F238E27FC236}">
                <a16:creationId xmlns:a16="http://schemas.microsoft.com/office/drawing/2014/main" id="{4DEC7CA7-2C83-4457-BD41-6FED9B334EFE}"/>
              </a:ext>
            </a:extLst>
          </p:cNvPr>
          <p:cNvSpPr>
            <a:spLocks noGrp="1" noChangeArrowheads="1"/>
          </p:cNvSpPr>
          <p:nvPr>
            <p:ph type="title"/>
          </p:nvPr>
        </p:nvSpPr>
        <p:spPr bwMode="auto">
          <a:xfrm>
            <a:off x="1116013" y="409575"/>
            <a:ext cx="7559675" cy="581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it-IT"/>
              <a:t>Fare clic per modificare stile</a:t>
            </a:r>
          </a:p>
        </p:txBody>
      </p:sp>
      <p:sp>
        <p:nvSpPr>
          <p:cNvPr id="1028" name="Rectangle 3">
            <a:extLst>
              <a:ext uri="{FF2B5EF4-FFF2-40B4-BE49-F238E27FC236}">
                <a16:creationId xmlns:a16="http://schemas.microsoft.com/office/drawing/2014/main" id="{E2E1843B-5F39-4E5F-ACF1-BC9DF397FBC8}"/>
              </a:ext>
            </a:extLst>
          </p:cNvPr>
          <p:cNvSpPr>
            <a:spLocks noGrp="1" noChangeArrowheads="1"/>
          </p:cNvSpPr>
          <p:nvPr>
            <p:ph type="body" idx="1"/>
          </p:nvPr>
        </p:nvSpPr>
        <p:spPr bwMode="auto">
          <a:xfrm>
            <a:off x="1116013" y="1752600"/>
            <a:ext cx="7559675"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it-IT"/>
              <a:t>Fare clic per modificare gli stili del testo dello schema</a:t>
            </a:r>
          </a:p>
          <a:p>
            <a:pPr lvl="1"/>
            <a:r>
              <a:rPr lang="it-IT" altLang="it-IT"/>
              <a:t>Secondo livello</a:t>
            </a:r>
          </a:p>
          <a:p>
            <a:pPr lvl="2"/>
            <a:r>
              <a:rPr lang="it-IT" altLang="it-IT"/>
              <a:t>Terzo livello</a:t>
            </a:r>
          </a:p>
          <a:p>
            <a:pPr lvl="3"/>
            <a:r>
              <a:rPr lang="it-IT" altLang="it-IT"/>
              <a:t>Quarto livello</a:t>
            </a:r>
          </a:p>
          <a:p>
            <a:pPr lvl="4"/>
            <a:r>
              <a:rPr lang="it-IT" altLang="it-IT"/>
              <a:t>Quinto livello</a:t>
            </a:r>
          </a:p>
        </p:txBody>
      </p:sp>
      <p:sp>
        <p:nvSpPr>
          <p:cNvPr id="2" name="Rectangle 4">
            <a:extLst>
              <a:ext uri="{FF2B5EF4-FFF2-40B4-BE49-F238E27FC236}">
                <a16:creationId xmlns:a16="http://schemas.microsoft.com/office/drawing/2014/main" id="{255D374B-C776-4071-85B2-63322475B7F6}"/>
              </a:ext>
            </a:extLst>
          </p:cNvPr>
          <p:cNvSpPr>
            <a:spLocks noGrp="1" noChangeArrowheads="1"/>
          </p:cNvSpPr>
          <p:nvPr>
            <p:ph type="dt" sz="half" idx="2"/>
          </p:nvPr>
        </p:nvSpPr>
        <p:spPr bwMode="auto">
          <a:xfrm>
            <a:off x="4343400" y="6148388"/>
            <a:ext cx="1905000" cy="457200"/>
          </a:xfrm>
          <a:prstGeom prst="rect">
            <a:avLst/>
          </a:prstGeom>
          <a:noFill/>
          <a:ln>
            <a:noFill/>
          </a:ln>
        </p:spPr>
        <p:txBody>
          <a:bodyPr vert="horz" wrap="square" lIns="91440" tIns="45720" rIns="91440" bIns="45720" numCol="1" anchor="t" anchorCtr="0" compatLnSpc="1">
            <a:prstTxWarp prst="textNoShape">
              <a:avLst/>
            </a:prstTxWarp>
          </a:bodyPr>
          <a:lstStyle>
            <a:lvl1pPr algn="ctr">
              <a:defRPr sz="1100"/>
            </a:lvl1pPr>
          </a:lstStyle>
          <a:p>
            <a:pPr>
              <a:defRPr/>
            </a:pPr>
            <a:fld id="{0C4B132E-AC7D-435D-B07A-59E54D71C4AB}" type="datetime1">
              <a:rPr lang="it-IT" altLang="it-IT"/>
              <a:pPr>
                <a:defRPr/>
              </a:pPr>
              <a:t>02/12/2020</a:t>
            </a:fld>
            <a:endParaRPr lang="it-IT" altLang="it-IT"/>
          </a:p>
        </p:txBody>
      </p:sp>
      <p:sp>
        <p:nvSpPr>
          <p:cNvPr id="1029" name="Rectangle 5">
            <a:extLst>
              <a:ext uri="{FF2B5EF4-FFF2-40B4-BE49-F238E27FC236}">
                <a16:creationId xmlns:a16="http://schemas.microsoft.com/office/drawing/2014/main" id="{681F5D12-657E-4D65-8139-B82E504A265B}"/>
              </a:ext>
            </a:extLst>
          </p:cNvPr>
          <p:cNvSpPr>
            <a:spLocks noGrp="1" noChangeArrowheads="1"/>
          </p:cNvSpPr>
          <p:nvPr>
            <p:ph type="ftr" sz="quarter" idx="3"/>
          </p:nvPr>
        </p:nvSpPr>
        <p:spPr bwMode="auto">
          <a:xfrm>
            <a:off x="1219200" y="6148388"/>
            <a:ext cx="2895600" cy="457200"/>
          </a:xfrm>
          <a:prstGeom prst="rect">
            <a:avLst/>
          </a:prstGeom>
          <a:noFill/>
          <a:ln>
            <a:noFill/>
          </a:ln>
        </p:spPr>
        <p:txBody>
          <a:bodyPr vert="horz" wrap="square" lIns="91440" tIns="45720" rIns="91440" bIns="45720" numCol="1" anchor="t" anchorCtr="0" compatLnSpc="1">
            <a:prstTxWarp prst="textNoShape">
              <a:avLst/>
            </a:prstTxWarp>
          </a:bodyPr>
          <a:lstStyle>
            <a:lvl1pPr>
              <a:defRPr sz="1100"/>
            </a:lvl1pPr>
          </a:lstStyle>
          <a:p>
            <a:pPr>
              <a:defRPr/>
            </a:pPr>
            <a:r>
              <a:rPr lang="it-IT" altLang="it-IT"/>
              <a:t>Titolo Presentazione</a:t>
            </a:r>
          </a:p>
        </p:txBody>
      </p:sp>
      <p:sp>
        <p:nvSpPr>
          <p:cNvPr id="1030" name="Rectangle 6">
            <a:extLst>
              <a:ext uri="{FF2B5EF4-FFF2-40B4-BE49-F238E27FC236}">
                <a16:creationId xmlns:a16="http://schemas.microsoft.com/office/drawing/2014/main" id="{A3F734A7-861E-49B0-A3BC-9C3005BDE344}"/>
              </a:ext>
            </a:extLst>
          </p:cNvPr>
          <p:cNvSpPr>
            <a:spLocks noGrp="1" noChangeArrowheads="1"/>
          </p:cNvSpPr>
          <p:nvPr>
            <p:ph type="sldNum" sz="quarter" idx="4"/>
          </p:nvPr>
        </p:nvSpPr>
        <p:spPr bwMode="auto">
          <a:xfrm>
            <a:off x="6553200" y="6148388"/>
            <a:ext cx="1905000" cy="457200"/>
          </a:xfrm>
          <a:prstGeom prst="rect">
            <a:avLst/>
          </a:prstGeom>
          <a:noFill/>
          <a:ln>
            <a:noFill/>
          </a:ln>
        </p:spPr>
        <p:txBody>
          <a:bodyPr vert="horz" wrap="square" lIns="91440" tIns="45720" rIns="91440" bIns="45720" numCol="1" anchor="t" anchorCtr="0" compatLnSpc="1">
            <a:prstTxWarp prst="textNoShape">
              <a:avLst/>
            </a:prstTxWarp>
          </a:bodyPr>
          <a:lstStyle>
            <a:lvl1pPr algn="r">
              <a:defRPr sz="1100"/>
            </a:lvl1pPr>
          </a:lstStyle>
          <a:p>
            <a:pPr>
              <a:defRPr/>
            </a:pPr>
            <a:r>
              <a:rPr lang="it-IT" altLang="it-IT"/>
              <a:t>Pagina </a:t>
            </a:r>
            <a:fld id="{E4886FB9-3D6B-4C04-898B-1C65CCDA7762}" type="slidenum">
              <a:rPr lang="it-IT" altLang="it-IT" smtClean="0"/>
              <a:pPr>
                <a:defRPr/>
              </a:pPr>
              <a:t>‹N›</a:t>
            </a:fld>
            <a:endParaRPr lang="it-IT" alt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p:txStyles>
    <p:titleStyle>
      <a:lvl1pPr algn="l" rtl="0" eaLnBrk="0" fontAlgn="base" hangingPunct="0">
        <a:spcBef>
          <a:spcPct val="0"/>
        </a:spcBef>
        <a:spcAft>
          <a:spcPct val="0"/>
        </a:spcAft>
        <a:defRPr sz="2400" b="1" kern="1200">
          <a:solidFill>
            <a:srgbClr val="822433"/>
          </a:solidFill>
          <a:latin typeface="+mj-lt"/>
          <a:ea typeface="+mj-ea"/>
          <a:cs typeface="+mj-cs"/>
        </a:defRPr>
      </a:lvl1pPr>
      <a:lvl2pPr algn="l" rtl="0" eaLnBrk="0" fontAlgn="base" hangingPunct="0">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2pPr>
      <a:lvl3pPr algn="l" rtl="0" eaLnBrk="0" fontAlgn="base" hangingPunct="0">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3pPr>
      <a:lvl4pPr algn="l" rtl="0" eaLnBrk="0" fontAlgn="base" hangingPunct="0">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4pPr>
      <a:lvl5pPr algn="l" rtl="0" eaLnBrk="0" fontAlgn="base" hangingPunct="0">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9pPr>
    </p:titleStyle>
    <p:bodyStyle>
      <a:lvl1pPr marL="342900" indent="-342900" algn="l" rtl="0" eaLnBrk="0" fontAlgn="base" hangingPunct="0">
        <a:spcBef>
          <a:spcPct val="20000"/>
        </a:spcBef>
        <a:spcAft>
          <a:spcPct val="0"/>
        </a:spcAft>
        <a:buClr>
          <a:srgbClr val="822433"/>
        </a:buClr>
        <a:buChar char="•"/>
        <a:defRPr sz="2400" kern="1200">
          <a:solidFill>
            <a:srgbClr val="000000"/>
          </a:solidFill>
          <a:latin typeface="+mn-lt"/>
          <a:ea typeface="+mn-ea"/>
          <a:cs typeface="+mn-cs"/>
        </a:defRPr>
      </a:lvl1pPr>
      <a:lvl2pPr marL="742950" indent="-285750" algn="l" rtl="0" eaLnBrk="0" fontAlgn="base" hangingPunct="0">
        <a:spcBef>
          <a:spcPct val="20000"/>
        </a:spcBef>
        <a:spcAft>
          <a:spcPct val="0"/>
        </a:spcAft>
        <a:buChar char="–"/>
        <a:defRPr sz="2000" kern="1200">
          <a:solidFill>
            <a:srgbClr val="000000"/>
          </a:solidFill>
          <a:latin typeface="+mn-lt"/>
          <a:ea typeface="+mn-ea"/>
          <a:cs typeface="+mn-cs"/>
        </a:defRPr>
      </a:lvl2pPr>
      <a:lvl3pPr marL="1143000" indent="-228600" algn="l" rtl="0" eaLnBrk="0" fontAlgn="base" hangingPunct="0">
        <a:spcBef>
          <a:spcPct val="20000"/>
        </a:spcBef>
        <a:spcAft>
          <a:spcPct val="0"/>
        </a:spcAft>
        <a:buChar char="•"/>
        <a:defRPr sz="1600" kern="1200">
          <a:solidFill>
            <a:srgbClr val="000000"/>
          </a:solidFill>
          <a:latin typeface="+mn-lt"/>
          <a:ea typeface="+mn-ea"/>
          <a:cs typeface="+mn-cs"/>
        </a:defRPr>
      </a:lvl3pPr>
      <a:lvl4pPr marL="1562100" indent="-228600" algn="l" rtl="0" eaLnBrk="0" fontAlgn="base" hangingPunct="0">
        <a:spcBef>
          <a:spcPct val="20000"/>
        </a:spcBef>
        <a:spcAft>
          <a:spcPct val="0"/>
        </a:spcAft>
        <a:buChar char="–"/>
        <a:defRPr sz="1400" kern="1200">
          <a:solidFill>
            <a:srgbClr val="000000"/>
          </a:solidFill>
          <a:latin typeface="+mn-lt"/>
          <a:ea typeface="+mn-ea"/>
          <a:cs typeface="+mn-cs"/>
        </a:defRPr>
      </a:lvl4pPr>
      <a:lvl5pPr marL="1981200" indent="-228600" algn="l" rtl="0" eaLnBrk="0" fontAlgn="base" hangingPunct="0">
        <a:spcBef>
          <a:spcPct val="20000"/>
        </a:spcBef>
        <a:spcAft>
          <a:spcPct val="0"/>
        </a:spcAft>
        <a:buChar char="»"/>
        <a:defRPr sz="12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8" Type="http://schemas.openxmlformats.org/officeDocument/2006/relationships/customXml" Target="../ink/ink2.xml"/><Relationship Id="rId3" Type="http://schemas.openxmlformats.org/officeDocument/2006/relationships/customXml" Target="../ink/ink1.xml"/><Relationship Id="rId7"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image" Target="../media/image25.png"/><Relationship Id="rId5" Type="http://schemas.openxmlformats.org/officeDocument/2006/relationships/image" Target="../media/image20.png"/><Relationship Id="rId10" Type="http://schemas.openxmlformats.org/officeDocument/2006/relationships/image" Target="../media/image24.png"/><Relationship Id="rId4" Type="http://schemas.openxmlformats.org/officeDocument/2006/relationships/image" Target="../media/image19.png"/><Relationship Id="rId9" Type="http://schemas.openxmlformats.org/officeDocument/2006/relationships/image" Target="../media/image23.png"/></Relationships>
</file>

<file path=ppt/slides/_rels/slide16.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7.png"/><Relationship Id="rId7" Type="http://schemas.openxmlformats.org/officeDocument/2006/relationships/customXml" Target="../ink/ink3.xml"/><Relationship Id="rId12" Type="http://schemas.openxmlformats.org/officeDocument/2006/relationships/image" Target="../media/image34.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30.png"/><Relationship Id="rId11" Type="http://schemas.openxmlformats.org/officeDocument/2006/relationships/image" Target="../media/image33.png"/><Relationship Id="rId5" Type="http://schemas.openxmlformats.org/officeDocument/2006/relationships/image" Target="../media/image29.png"/><Relationship Id="rId10" Type="http://schemas.openxmlformats.org/officeDocument/2006/relationships/image" Target="../media/image32.png"/><Relationship Id="rId4" Type="http://schemas.openxmlformats.org/officeDocument/2006/relationships/image" Target="../media/image28.png"/><Relationship Id="rId9" Type="http://schemas.openxmlformats.org/officeDocument/2006/relationships/customXml" Target="../ink/ink4.xml"/></Relationships>
</file>

<file path=ppt/slides/_rels/slide17.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6.png"/><Relationship Id="rId7" Type="http://schemas.openxmlformats.org/officeDocument/2006/relationships/image" Target="../media/image27.png"/><Relationship Id="rId12" Type="http://schemas.openxmlformats.org/officeDocument/2006/relationships/image" Target="../media/image42.png"/><Relationship Id="rId2" Type="http://schemas.openxmlformats.org/officeDocument/2006/relationships/image" Target="../media/image35.png"/><Relationship Id="rId1" Type="http://schemas.openxmlformats.org/officeDocument/2006/relationships/slideLayout" Target="../slideLayouts/slideLayout2.xml"/><Relationship Id="rId6" Type="http://schemas.openxmlformats.org/officeDocument/2006/relationships/image" Target="../media/image38.png"/><Relationship Id="rId11" Type="http://schemas.openxmlformats.org/officeDocument/2006/relationships/customXml" Target="../ink/ink6.xml"/><Relationship Id="rId5" Type="http://schemas.openxmlformats.org/officeDocument/2006/relationships/customXml" Target="../ink/ink5.xml"/><Relationship Id="rId10" Type="http://schemas.openxmlformats.org/officeDocument/2006/relationships/image" Target="../media/image41.png"/><Relationship Id="rId4" Type="http://schemas.openxmlformats.org/officeDocument/2006/relationships/image" Target="../media/image37.png"/><Relationship Id="rId9" Type="http://schemas.openxmlformats.org/officeDocument/2006/relationships/image" Target="../media/image40.png"/></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customXml" Target="../ink/ink7.xml"/><Relationship Id="rId13" Type="http://schemas.openxmlformats.org/officeDocument/2006/relationships/image" Target="../media/image54.png"/><Relationship Id="rId3" Type="http://schemas.openxmlformats.org/officeDocument/2006/relationships/image" Target="../media/image46.png"/><Relationship Id="rId7" Type="http://schemas.openxmlformats.org/officeDocument/2006/relationships/image" Target="../media/image50.png"/><Relationship Id="rId12" Type="http://schemas.openxmlformats.org/officeDocument/2006/relationships/image" Target="../media/image53.png"/><Relationship Id="rId2" Type="http://schemas.openxmlformats.org/officeDocument/2006/relationships/image" Target="../media/image45.png"/><Relationship Id="rId1" Type="http://schemas.openxmlformats.org/officeDocument/2006/relationships/slideLayout" Target="../slideLayouts/slideLayout2.xml"/><Relationship Id="rId6" Type="http://schemas.openxmlformats.org/officeDocument/2006/relationships/image" Target="../media/image49.png"/><Relationship Id="rId11" Type="http://schemas.openxmlformats.org/officeDocument/2006/relationships/image" Target="../media/image52.png"/><Relationship Id="rId5" Type="http://schemas.openxmlformats.org/officeDocument/2006/relationships/image" Target="../media/image48.png"/><Relationship Id="rId10" Type="http://schemas.openxmlformats.org/officeDocument/2006/relationships/customXml" Target="../ink/ink8.xml"/><Relationship Id="rId4" Type="http://schemas.openxmlformats.org/officeDocument/2006/relationships/image" Target="../media/image47.png"/><Relationship Id="rId9" Type="http://schemas.openxmlformats.org/officeDocument/2006/relationships/image" Target="../media/image5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6.png"/><Relationship Id="rId7" Type="http://schemas.openxmlformats.org/officeDocument/2006/relationships/image" Target="../media/image59.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customXml" Target="../ink/ink9.xml"/><Relationship Id="rId5" Type="http://schemas.openxmlformats.org/officeDocument/2006/relationships/image" Target="../media/image58.png"/><Relationship Id="rId4" Type="http://schemas.openxmlformats.org/officeDocument/2006/relationships/image" Target="../media/image57.png"/></Relationships>
</file>

<file path=ppt/slides/_rels/slide2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62.svg"/><Relationship Id="rId4" Type="http://schemas.openxmlformats.org/officeDocument/2006/relationships/image" Target="../media/image61.png"/></Relationships>
</file>

<file path=ppt/slides/_rels/slide2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65.png"/><Relationship Id="rId4" Type="http://schemas.openxmlformats.org/officeDocument/2006/relationships/image" Target="../media/image64.svg"/></Relationships>
</file>

<file path=ppt/slides/_rels/slide24.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68.png"/><Relationship Id="rId4" Type="http://schemas.openxmlformats.org/officeDocument/2006/relationships/image" Target="../media/image67.sv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70.svg"/><Relationship Id="rId4" Type="http://schemas.openxmlformats.org/officeDocument/2006/relationships/image" Target="../media/image69.png"/></Relationships>
</file>

<file path=ppt/slides/_rels/slide26.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65.png"/><Relationship Id="rId4" Type="http://schemas.openxmlformats.org/officeDocument/2006/relationships/image" Target="../media/image72.svg"/></Relationships>
</file>

<file path=ppt/slides/_rels/slide27.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68.png"/><Relationship Id="rId4" Type="http://schemas.openxmlformats.org/officeDocument/2006/relationships/image" Target="../media/image74.svg"/></Relationships>
</file>

<file path=ppt/slides/_rels/slide28.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68.png"/><Relationship Id="rId4" Type="http://schemas.openxmlformats.org/officeDocument/2006/relationships/image" Target="../media/image76.sv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78.svg"/><Relationship Id="rId4" Type="http://schemas.openxmlformats.org/officeDocument/2006/relationships/image" Target="../media/image7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65.png"/><Relationship Id="rId4" Type="http://schemas.openxmlformats.org/officeDocument/2006/relationships/image" Target="../media/image80.svg"/></Relationships>
</file>

<file path=ppt/slides/_rels/slide31.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68.png"/><Relationship Id="rId4" Type="http://schemas.openxmlformats.org/officeDocument/2006/relationships/image" Target="../media/image82.sv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098" name="Rectangle 4">
            <a:extLst>
              <a:ext uri="{FF2B5EF4-FFF2-40B4-BE49-F238E27FC236}">
                <a16:creationId xmlns:a16="http://schemas.microsoft.com/office/drawing/2014/main" id="{07133243-FFF7-4034-B31D-3AD58B1A8AA2}"/>
              </a:ext>
            </a:extLst>
          </p:cNvPr>
          <p:cNvSpPr>
            <a:spLocks noGrp="1" noChangeArrowheads="1"/>
          </p:cNvSpPr>
          <p:nvPr>
            <p:ph type="subTitle" idx="1"/>
          </p:nvPr>
        </p:nvSpPr>
        <p:spPr>
          <a:xfrm>
            <a:off x="2243138" y="795338"/>
            <a:ext cx="6138862" cy="685800"/>
          </a:xfrm>
        </p:spPr>
        <p:txBody>
          <a:bodyPr/>
          <a:lstStyle/>
          <a:p>
            <a:pPr algn="l" eaLnBrk="1" hangingPunct="1"/>
            <a:endParaRPr lang="it-IT" altLang="it-IT" sz="1800"/>
          </a:p>
        </p:txBody>
      </p:sp>
      <p:grpSp>
        <p:nvGrpSpPr>
          <p:cNvPr id="4099" name="Group 31">
            <a:extLst>
              <a:ext uri="{FF2B5EF4-FFF2-40B4-BE49-F238E27FC236}">
                <a16:creationId xmlns:a16="http://schemas.microsoft.com/office/drawing/2014/main" id="{43AD18F1-DE5B-4FB8-AF18-117155F328A9}"/>
              </a:ext>
            </a:extLst>
          </p:cNvPr>
          <p:cNvGrpSpPr>
            <a:grpSpLocks/>
          </p:cNvGrpSpPr>
          <p:nvPr/>
        </p:nvGrpSpPr>
        <p:grpSpPr bwMode="auto">
          <a:xfrm>
            <a:off x="-9525" y="0"/>
            <a:ext cx="9153525" cy="6858000"/>
            <a:chOff x="-6" y="0"/>
            <a:chExt cx="5766" cy="4320"/>
          </a:xfrm>
        </p:grpSpPr>
        <p:sp>
          <p:nvSpPr>
            <p:cNvPr id="4101" name="Rectangle 11">
              <a:extLst>
                <a:ext uri="{FF2B5EF4-FFF2-40B4-BE49-F238E27FC236}">
                  <a16:creationId xmlns:a16="http://schemas.microsoft.com/office/drawing/2014/main" id="{0C320F18-BE83-4ACA-A521-8486A7D212EC}"/>
                </a:ext>
              </a:extLst>
            </p:cNvPr>
            <p:cNvSpPr>
              <a:spLocks noChangeArrowheads="1"/>
            </p:cNvSpPr>
            <p:nvPr/>
          </p:nvSpPr>
          <p:spPr bwMode="auto">
            <a:xfrm>
              <a:off x="-6" y="0"/>
              <a:ext cx="5760" cy="2160"/>
            </a:xfrm>
            <a:prstGeom prst="rect">
              <a:avLst/>
            </a:prstGeom>
            <a:solidFill>
              <a:srgbClr val="C0CED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endParaRPr lang="it-IT" altLang="it-IT" sz="900">
                <a:solidFill>
                  <a:schemeClr val="bg1"/>
                </a:solidFill>
              </a:endParaRPr>
            </a:p>
          </p:txBody>
        </p:sp>
        <p:pic>
          <p:nvPicPr>
            <p:cNvPr id="4102" name="Picture 30">
              <a:extLst>
                <a:ext uri="{FF2B5EF4-FFF2-40B4-BE49-F238E27FC236}">
                  <a16:creationId xmlns:a16="http://schemas.microsoft.com/office/drawing/2014/main" id="{6140C709-2BD3-415F-A216-4290412447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728"/>
              <a:ext cx="5760" cy="2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100" name="Rectangle 3">
            <a:extLst>
              <a:ext uri="{FF2B5EF4-FFF2-40B4-BE49-F238E27FC236}">
                <a16:creationId xmlns:a16="http://schemas.microsoft.com/office/drawing/2014/main" id="{11FDAA5D-553F-4FB5-B526-D133144A2C80}"/>
              </a:ext>
            </a:extLst>
          </p:cNvPr>
          <p:cNvSpPr>
            <a:spLocks noGrp="1" noChangeArrowheads="1"/>
          </p:cNvSpPr>
          <p:nvPr>
            <p:ph type="ctrTitle"/>
          </p:nvPr>
        </p:nvSpPr>
        <p:spPr>
          <a:xfrm>
            <a:off x="2247900" y="409575"/>
            <a:ext cx="4891936" cy="1644694"/>
          </a:xfrm>
        </p:spPr>
        <p:txBody>
          <a:bodyPr anchor="t"/>
          <a:lstStyle/>
          <a:p>
            <a:pPr algn="l" eaLnBrk="1" hangingPunct="1"/>
            <a:r>
              <a:rPr lang="it-IT" altLang="it-IT" sz="2800"/>
              <a:t>Robot Learning Control:</a:t>
            </a:r>
            <a:br>
              <a:rPr lang="it-IT" altLang="it-IT" sz="2800"/>
            </a:br>
            <a:r>
              <a:rPr lang="it-IT" altLang="it-IT" sz="2800"/>
              <a:t>Gaussian Process</a:t>
            </a:r>
            <a:br>
              <a:rPr lang="it-IT" altLang="it-IT" sz="2400"/>
            </a:br>
            <a:br>
              <a:rPr lang="it-IT" altLang="it-IT" sz="2400"/>
            </a:br>
            <a:r>
              <a:rPr lang="it-IT" altLang="it-IT" sz="2400"/>
              <a:t>Robotics II 2019-2020</a:t>
            </a:r>
            <a:br>
              <a:rPr lang="it-IT" altLang="it-IT" sz="2000"/>
            </a:br>
            <a:endParaRPr lang="it-IT" altLang="it-IT" sz="2400"/>
          </a:p>
        </p:txBody>
      </p:sp>
      <p:sp>
        <p:nvSpPr>
          <p:cNvPr id="2" name="CasellaDiTesto 1">
            <a:extLst>
              <a:ext uri="{FF2B5EF4-FFF2-40B4-BE49-F238E27FC236}">
                <a16:creationId xmlns:a16="http://schemas.microsoft.com/office/drawing/2014/main" id="{4E9B4B37-7A3E-AF45-BED5-83334B67853E}"/>
              </a:ext>
            </a:extLst>
          </p:cNvPr>
          <p:cNvSpPr txBox="1"/>
          <p:nvPr/>
        </p:nvSpPr>
        <p:spPr>
          <a:xfrm>
            <a:off x="2243138" y="4797469"/>
            <a:ext cx="6138862" cy="1938992"/>
          </a:xfrm>
          <a:prstGeom prst="rect">
            <a:avLst/>
          </a:prstGeom>
          <a:noFill/>
        </p:spPr>
        <p:txBody>
          <a:bodyPr wrap="square" rtlCol="0">
            <a:spAutoFit/>
          </a:bodyPr>
          <a:lstStyle/>
          <a:p>
            <a:r>
              <a:rPr lang="it-IT" altLang="it-IT" sz="2000"/>
              <a:t>Fioretti Gianmarco</a:t>
            </a:r>
            <a:br>
              <a:rPr lang="it-IT" altLang="it-IT" sz="2000"/>
            </a:br>
            <a:r>
              <a:rPr lang="it-IT" altLang="it-IT" sz="2000"/>
              <a:t>Mauro Alessandro</a:t>
            </a:r>
            <a:br>
              <a:rPr lang="it-IT" altLang="it-IT" sz="2000"/>
            </a:br>
            <a:r>
              <a:rPr lang="it-IT" altLang="it-IT" sz="2000"/>
              <a:t>Nicotra Emanuele</a:t>
            </a:r>
          </a:p>
          <a:p>
            <a:endParaRPr lang="it-IT" altLang="it-IT" sz="2000"/>
          </a:p>
          <a:p>
            <a:r>
              <a:rPr lang="it-IT" altLang="it-IT" sz="2000"/>
              <a:t>Special Thanks to Marco Capotondi</a:t>
            </a:r>
          </a:p>
          <a:p>
            <a:endParaRPr lang="it-IT" sz="20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2290" name="Rectangle 5">
                <a:extLst>
                  <a:ext uri="{FF2B5EF4-FFF2-40B4-BE49-F238E27FC236}">
                    <a16:creationId xmlns:a16="http://schemas.microsoft.com/office/drawing/2014/main" id="{8A342DA8-0FF5-4C34-8D79-BA79B2E1D791}"/>
                  </a:ext>
                </a:extLst>
              </p:cNvPr>
              <p:cNvSpPr txBox="1">
                <a:spLocks noChangeArrowheads="1"/>
              </p:cNvSpPr>
              <p:nvPr/>
            </p:nvSpPr>
            <p:spPr bwMode="auto">
              <a:xfrm>
                <a:off x="1111250" y="1573888"/>
                <a:ext cx="7408863" cy="4038600"/>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marL="0" indent="0" eaLnBrk="1" hangingPunct="1">
                  <a:buNone/>
                </a:pPr>
                <a:r>
                  <a:rPr lang="it-IT" sz="1600" b="0" err="1"/>
                  <a:t>We</a:t>
                </a:r>
                <a:r>
                  <a:rPr lang="it-IT" sz="1600" b="0"/>
                  <a:t> </a:t>
                </a:r>
                <a:r>
                  <a:rPr lang="it-IT" sz="1600" b="0" err="1"/>
                  <a:t>want</a:t>
                </a:r>
                <a:r>
                  <a:rPr lang="it-IT" sz="1600" b="0"/>
                  <a:t> to </a:t>
                </a:r>
                <a:r>
                  <a:rPr lang="it-IT" sz="1600" b="0" err="1"/>
                  <a:t>obtain</a:t>
                </a:r>
                <a:r>
                  <a:rPr lang="it-IT" sz="1600" b="0"/>
                  <a:t> the </a:t>
                </a:r>
                <a:r>
                  <a:rPr lang="it-IT" sz="1600" err="1"/>
                  <a:t>mean</a:t>
                </a:r>
                <a:r>
                  <a:rPr lang="it-IT" sz="1600"/>
                  <a:t> and the </a:t>
                </a:r>
                <a:r>
                  <a:rPr lang="it-IT" sz="1600" err="1"/>
                  <a:t>covariance</a:t>
                </a:r>
                <a:r>
                  <a:rPr lang="it-IT" sz="1600"/>
                  <a:t> of the </a:t>
                </a:r>
                <a:r>
                  <a:rPr lang="it-IT" sz="1600" err="1"/>
                  <a:t>conditional</a:t>
                </a:r>
                <a:r>
                  <a:rPr lang="it-IT" sz="1600"/>
                  <a:t> </a:t>
                </a:r>
                <a:r>
                  <a:rPr lang="it-IT" sz="1600" err="1"/>
                  <a:t>probability</a:t>
                </a:r>
                <a:r>
                  <a:rPr lang="it-IT" sz="1600"/>
                  <a:t> </a:t>
                </a:r>
                <a14:m>
                  <m:oMath xmlns:m="http://schemas.openxmlformats.org/officeDocument/2006/math">
                    <m:sSub>
                      <m:sSubPr>
                        <m:ctrlPr>
                          <a:rPr lang="en-US" altLang="it-IT" sz="1600" i="1">
                            <a:latin typeface="Cambria Math" panose="02040503050406030204" pitchFamily="18" charset="0"/>
                            <a:ea typeface="Cambria Math" panose="02040503050406030204" pitchFamily="18" charset="0"/>
                          </a:rPr>
                        </m:ctrlPr>
                      </m:sSubPr>
                      <m:e>
                        <m:r>
                          <a:rPr lang="it-IT" altLang="it-IT" sz="1600" i="1">
                            <a:latin typeface="Cambria Math" panose="02040503050406030204" pitchFamily="18" charset="0"/>
                            <a:ea typeface="Cambria Math" panose="02040503050406030204" pitchFamily="18" charset="0"/>
                          </a:rPr>
                          <m:t>𝑝</m:t>
                        </m:r>
                      </m:e>
                      <m:sub>
                        <m:r>
                          <a:rPr lang="it-IT" altLang="it-IT" sz="1600" i="1">
                            <a:latin typeface="Cambria Math" panose="02040503050406030204" pitchFamily="18" charset="0"/>
                            <a:ea typeface="Cambria Math" panose="02040503050406030204" pitchFamily="18" charset="0"/>
                          </a:rPr>
                          <m:t>𝑌</m:t>
                        </m:r>
                        <m:r>
                          <a:rPr lang="it-IT" altLang="it-IT" sz="1600" i="1">
                            <a:latin typeface="Cambria Math" panose="02040503050406030204" pitchFamily="18" charset="0"/>
                            <a:ea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𝑋</m:t>
                        </m:r>
                      </m:sub>
                    </m:sSub>
                    <m:d>
                      <m:dPr>
                        <m:ctrlPr>
                          <a:rPr lang="it-IT" altLang="it-IT" sz="1600" i="1">
                            <a:latin typeface="Cambria Math" panose="02040503050406030204" pitchFamily="18" charset="0"/>
                            <a:ea typeface="Cambria Math" panose="02040503050406030204" pitchFamily="18" charset="0"/>
                          </a:rPr>
                        </m:ctrlPr>
                      </m:dPr>
                      <m:e>
                        <m:r>
                          <a:rPr lang="it-IT" altLang="it-IT" sz="1600" i="1">
                            <a:latin typeface="Cambria Math" panose="02040503050406030204" pitchFamily="18" charset="0"/>
                            <a:ea typeface="Cambria Math" panose="02040503050406030204" pitchFamily="18" charset="0"/>
                          </a:rPr>
                          <m:t>𝑦</m:t>
                        </m:r>
                        <m:r>
                          <a:rPr lang="it-IT" altLang="it-IT" sz="1600" i="1">
                            <a:latin typeface="Cambria Math" panose="02040503050406030204" pitchFamily="18" charset="0"/>
                            <a:ea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𝑥</m:t>
                        </m:r>
                      </m:e>
                    </m:d>
                  </m:oMath>
                </a14:m>
                <a:endParaRPr lang="it-IT" sz="1600"/>
              </a:p>
              <a:p>
                <a:pPr marL="0" indent="0" eaLnBrk="1" hangingPunct="1">
                  <a:buNone/>
                </a:pPr>
                <a:endParaRPr lang="it-IT" sz="1600"/>
              </a:p>
              <a:p>
                <a:pPr marL="0" indent="0" eaLnBrk="1" hangingPunct="1">
                  <a:buNone/>
                </a:pPr>
                <a:r>
                  <a:rPr lang="it-IT" sz="1600" b="0"/>
                  <a:t>The </a:t>
                </a:r>
                <a:r>
                  <a:rPr lang="it-IT" sz="1600" b="0" err="1"/>
                  <a:t>covariance</a:t>
                </a:r>
                <a:r>
                  <a:rPr lang="it-IT" sz="1600" b="0"/>
                  <a:t> </a:t>
                </a:r>
                <a:r>
                  <a:rPr lang="it-IT" sz="1600" b="0" err="1"/>
                  <a:t>is</a:t>
                </a:r>
                <a:r>
                  <a:rPr lang="it-IT" sz="1600" b="0"/>
                  <a:t> build </a:t>
                </a:r>
                <a:r>
                  <a:rPr lang="it-IT" sz="1600" b="0" err="1"/>
                  <a:t>usin</a:t>
                </a:r>
                <a:r>
                  <a:rPr lang="it-IT" sz="1600" err="1"/>
                  <a:t>g</a:t>
                </a:r>
                <a:r>
                  <a:rPr lang="it-IT" sz="1600"/>
                  <a:t> the kernel </a:t>
                </a:r>
                <a:r>
                  <a:rPr lang="it-IT" sz="1600" err="1"/>
                  <a:t>function</a:t>
                </a:r>
                <a:r>
                  <a:rPr lang="it-IT" sz="1600"/>
                  <a:t> of the </a:t>
                </a:r>
                <a:r>
                  <a:rPr lang="it-IT" sz="1600" err="1"/>
                  <a:t>Gaussian</a:t>
                </a:r>
                <a:r>
                  <a:rPr lang="it-IT" sz="1600"/>
                  <a:t> </a:t>
                </a:r>
                <a:r>
                  <a:rPr lang="it-IT" sz="1600" err="1"/>
                  <a:t>Process</a:t>
                </a:r>
                <a:endParaRPr lang="it-IT" sz="1600"/>
              </a:p>
              <a:p>
                <a:pPr eaLnBrk="1" hangingPunct="1"/>
                <a14:m>
                  <m:oMath xmlns:m="http://schemas.openxmlformats.org/officeDocument/2006/math">
                    <m:r>
                      <a:rPr lang="it-IT" sz="1600" b="0" i="1" smtClean="0">
                        <a:latin typeface="Cambria Math" panose="02040503050406030204" pitchFamily="18" charset="0"/>
                      </a:rPr>
                      <m:t>𝑘</m:t>
                    </m:r>
                    <m:r>
                      <a:rPr lang="it-IT" sz="1600" b="0" i="1" smtClean="0">
                        <a:latin typeface="Cambria Math" panose="02040503050406030204" pitchFamily="18" charset="0"/>
                      </a:rPr>
                      <m:t>: </m:t>
                    </m:r>
                    <m:sSup>
                      <m:sSupPr>
                        <m:ctrlPr>
                          <a:rPr lang="it-IT" sz="1600" b="0" i="1" smtClean="0">
                            <a:latin typeface="Cambria Math" panose="02040503050406030204" pitchFamily="18" charset="0"/>
                          </a:rPr>
                        </m:ctrlPr>
                      </m:sSupPr>
                      <m:e>
                        <m:r>
                          <a:rPr lang="it-IT" sz="1600" b="0" i="1" smtClean="0">
                            <a:latin typeface="Cambria Math" panose="02040503050406030204" pitchFamily="18" charset="0"/>
                          </a:rPr>
                          <m:t>𝑅</m:t>
                        </m:r>
                      </m:e>
                      <m:sup>
                        <m:r>
                          <a:rPr lang="it-IT" sz="1600" b="0" i="1" smtClean="0">
                            <a:latin typeface="Cambria Math" panose="02040503050406030204" pitchFamily="18" charset="0"/>
                          </a:rPr>
                          <m:t>𝑛</m:t>
                        </m:r>
                      </m:sup>
                    </m:sSup>
                    <m:r>
                      <a:rPr lang="it-IT" sz="1600" b="0" i="1" smtClean="0">
                        <a:latin typeface="Cambria Math" panose="02040503050406030204" pitchFamily="18" charset="0"/>
                        <a:ea typeface="Cambria Math" panose="02040503050406030204" pitchFamily="18" charset="0"/>
                      </a:rPr>
                      <m:t>×</m:t>
                    </m:r>
                    <m:sSup>
                      <m:sSupPr>
                        <m:ctrlPr>
                          <a:rPr lang="it-IT" sz="1600" i="1">
                            <a:latin typeface="Cambria Math" panose="02040503050406030204" pitchFamily="18" charset="0"/>
                          </a:rPr>
                        </m:ctrlPr>
                      </m:sSupPr>
                      <m:e>
                        <m:r>
                          <a:rPr lang="it-IT" sz="1600" i="1">
                            <a:latin typeface="Cambria Math" panose="02040503050406030204" pitchFamily="18" charset="0"/>
                          </a:rPr>
                          <m:t>𝑅</m:t>
                        </m:r>
                      </m:e>
                      <m:sup>
                        <m:r>
                          <a:rPr lang="it-IT" sz="1600" i="1">
                            <a:latin typeface="Cambria Math" panose="02040503050406030204" pitchFamily="18" charset="0"/>
                          </a:rPr>
                          <m:t>𝑛</m:t>
                        </m:r>
                      </m:sup>
                    </m:sSup>
                  </m:oMath>
                </a14:m>
                <a:r>
                  <a:rPr lang="it-IT" sz="1600"/>
                  <a:t> </a:t>
                </a:r>
                <a14:m>
                  <m:oMath xmlns:m="http://schemas.openxmlformats.org/officeDocument/2006/math">
                    <m:r>
                      <a:rPr lang="it-IT" sz="1600" i="1" dirty="0" smtClean="0">
                        <a:latin typeface="Cambria Math" panose="02040503050406030204" pitchFamily="18" charset="0"/>
                        <a:ea typeface="Cambria Math" panose="02040503050406030204" pitchFamily="18" charset="0"/>
                      </a:rPr>
                      <m:t>→</m:t>
                    </m:r>
                    <m:r>
                      <a:rPr lang="it-IT" sz="1600" b="0" i="1" dirty="0" smtClean="0">
                        <a:latin typeface="Cambria Math" panose="02040503050406030204" pitchFamily="18" charset="0"/>
                        <a:ea typeface="Cambria Math" panose="02040503050406030204" pitchFamily="18" charset="0"/>
                      </a:rPr>
                      <m:t>𝑅</m:t>
                    </m:r>
                  </m:oMath>
                </a14:m>
                <a:endParaRPr lang="it-IT" sz="1600"/>
              </a:p>
              <a:p>
                <a:pPr marL="0" indent="0" eaLnBrk="1" hangingPunct="1">
                  <a:buNone/>
                </a:pPr>
                <a:r>
                  <a:rPr lang="en-GB" sz="1600"/>
                  <a:t>This function is evaluated for each pairwise combination of the</a:t>
                </a:r>
              </a:p>
              <a:p>
                <a:pPr marL="0" indent="0" eaLnBrk="1" hangingPunct="1">
                  <a:buNone/>
                </a:pPr>
                <a:r>
                  <a:rPr lang="en-GB" sz="1600"/>
                  <a:t>given points.</a:t>
                </a:r>
                <a:endParaRPr lang="it-IT" sz="1600"/>
              </a:p>
              <a:p>
                <a:pPr marL="0" indent="0" eaLnBrk="1" hangingPunct="1">
                  <a:buNone/>
                </a:pPr>
                <a:endParaRPr lang="en-US" altLang="it-IT" sz="1600"/>
              </a:p>
              <a:p>
                <a:pPr marL="0" indent="0" eaLnBrk="1" hangingPunct="1">
                  <a:buNone/>
                </a:pPr>
                <a:r>
                  <a:rPr lang="en-US" altLang="it-IT" sz="1600"/>
                  <a:t>The mean is set equal to zero, </a:t>
                </a:r>
                <a:r>
                  <a:rPr lang="en-GB" altLang="it-IT" sz="1600"/>
                  <a:t>even if it</a:t>
                </a:r>
              </a:p>
              <a:p>
                <a:pPr marL="0" indent="0" eaLnBrk="1" hangingPunct="1">
                  <a:buNone/>
                </a:pPr>
                <a:r>
                  <a:rPr lang="en-GB" altLang="it-IT" sz="1600"/>
                  <a:t>was different from zero we can add it to the resulting function values after the prediction step to translate it.</a:t>
                </a:r>
                <a:endParaRPr lang="en-US" altLang="it-IT" sz="1600"/>
              </a:p>
            </p:txBody>
          </p:sp>
        </mc:Choice>
        <mc:Fallback xmlns="">
          <p:sp>
            <p:nvSpPr>
              <p:cNvPr id="12290" name="Rectangle 5">
                <a:extLst>
                  <a:ext uri="{FF2B5EF4-FFF2-40B4-BE49-F238E27FC236}">
                    <a16:creationId xmlns:a16="http://schemas.microsoft.com/office/drawing/2014/main" id="{8A342DA8-0FF5-4C34-8D79-BA79B2E1D791}"/>
                  </a:ext>
                </a:extLst>
              </p:cNvPr>
              <p:cNvSpPr txBox="1">
                <a:spLocks noRot="1" noChangeAspect="1" noMove="1" noResize="1" noEditPoints="1" noAdjustHandles="1" noChangeArrowheads="1" noChangeShapeType="1" noTextEdit="1"/>
              </p:cNvSpPr>
              <p:nvPr/>
            </p:nvSpPr>
            <p:spPr bwMode="auto">
              <a:xfrm>
                <a:off x="1111250" y="1573888"/>
                <a:ext cx="7408863" cy="4038600"/>
              </a:xfrm>
              <a:prstGeom prst="rect">
                <a:avLst/>
              </a:prstGeom>
              <a:blipFill>
                <a:blip r:embed="rId3"/>
                <a:stretch>
                  <a:fillRect l="-411" t="-452"/>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US">
                    <a:noFill/>
                  </a:rPr>
                  <a:t> </a:t>
                </a:r>
              </a:p>
            </p:txBody>
          </p:sp>
        </mc:Fallback>
      </mc:AlternateContent>
      <p:sp>
        <p:nvSpPr>
          <p:cNvPr id="12291" name="Date Placeholder 3">
            <a:extLst>
              <a:ext uri="{FF2B5EF4-FFF2-40B4-BE49-F238E27FC236}">
                <a16:creationId xmlns:a16="http://schemas.microsoft.com/office/drawing/2014/main" id="{DA4F1E5A-75A5-4057-9E3E-2B2B7997297D}"/>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D35B78C0-9022-44E3-A730-95CF47228B34}"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12292" name="Footer Placeholder 4">
            <a:extLst>
              <a:ext uri="{FF2B5EF4-FFF2-40B4-BE49-F238E27FC236}">
                <a16:creationId xmlns:a16="http://schemas.microsoft.com/office/drawing/2014/main" id="{197295D8-6677-41F9-BB80-653CA68DFF84}"/>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12293" name="Slide Number Placeholder 5">
            <a:extLst>
              <a:ext uri="{FF2B5EF4-FFF2-40B4-BE49-F238E27FC236}">
                <a16:creationId xmlns:a16="http://schemas.microsoft.com/office/drawing/2014/main" id="{963FFC12-68E2-4C66-9F31-A6018629777F}"/>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2DB1A4F3-E655-4D08-8643-9AFDD85424BD}" type="slidenum">
              <a:rPr lang="it-IT" altLang="it-IT" sz="1100" smtClean="0">
                <a:solidFill>
                  <a:schemeClr val="bg1"/>
                </a:solidFill>
              </a:rPr>
              <a:pPr>
                <a:spcBef>
                  <a:spcPct val="0"/>
                </a:spcBef>
                <a:buClrTx/>
                <a:buFontTx/>
                <a:buNone/>
              </a:pPr>
              <a:t>10</a:t>
            </a:fld>
            <a:endParaRPr lang="it-IT" altLang="it-IT" sz="1100">
              <a:solidFill>
                <a:schemeClr val="bg1"/>
              </a:solidFill>
            </a:endParaRPr>
          </a:p>
        </p:txBody>
      </p:sp>
      <p:sp>
        <p:nvSpPr>
          <p:cNvPr id="12294" name="Rectangle 2">
            <a:extLst>
              <a:ext uri="{FF2B5EF4-FFF2-40B4-BE49-F238E27FC236}">
                <a16:creationId xmlns:a16="http://schemas.microsoft.com/office/drawing/2014/main" id="{E4722927-A1AB-4A14-BA96-86A01FB1B6E8}"/>
              </a:ext>
            </a:extLst>
          </p:cNvPr>
          <p:cNvSpPr>
            <a:spLocks noGrp="1" noChangeArrowheads="1"/>
          </p:cNvSpPr>
          <p:nvPr>
            <p:ph type="title"/>
          </p:nvPr>
        </p:nvSpPr>
        <p:spPr>
          <a:xfrm>
            <a:off x="1116013" y="409575"/>
            <a:ext cx="7416800" cy="581025"/>
          </a:xfrm>
        </p:spPr>
        <p:txBody>
          <a:bodyPr/>
          <a:lstStyle/>
          <a:p>
            <a:pPr eaLnBrk="1" hangingPunct="1"/>
            <a:r>
              <a:rPr lang="it-IT" altLang="it-IT" err="1"/>
              <a:t>Gaussian</a:t>
            </a:r>
            <a:r>
              <a:rPr lang="it-IT" altLang="it-IT"/>
              <a:t> </a:t>
            </a:r>
            <a:r>
              <a:rPr lang="it-IT" altLang="it-IT" err="1"/>
              <a:t>Process</a:t>
            </a:r>
            <a:r>
              <a:rPr lang="it-IT" altLang="it-IT"/>
              <a:t>		</a:t>
            </a:r>
          </a:p>
        </p:txBody>
      </p:sp>
      <p:sp>
        <p:nvSpPr>
          <p:cNvPr id="12295" name="Text Box 10">
            <a:extLst>
              <a:ext uri="{FF2B5EF4-FFF2-40B4-BE49-F238E27FC236}">
                <a16:creationId xmlns:a16="http://schemas.microsoft.com/office/drawing/2014/main" id="{CDA8F949-05AD-4CBC-A006-3F6CE582B91A}"/>
              </a:ext>
            </a:extLst>
          </p:cNvPr>
          <p:cNvSpPr txBox="1">
            <a:spLocks noChangeArrowheads="1"/>
          </p:cNvSpPr>
          <p:nvPr/>
        </p:nvSpPr>
        <p:spPr bwMode="auto">
          <a:xfrm>
            <a:off x="1116013" y="776288"/>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err="1"/>
              <a:t>Mean</a:t>
            </a:r>
            <a:r>
              <a:rPr lang="it-IT" altLang="it-IT" sz="2200"/>
              <a:t> and </a:t>
            </a:r>
            <a:r>
              <a:rPr lang="it-IT" altLang="it-IT" sz="2200" err="1"/>
              <a:t>Covariance</a:t>
            </a:r>
            <a:r>
              <a:rPr lang="it-IT" altLang="it-IT" sz="2200"/>
              <a:t> </a:t>
            </a:r>
            <a:r>
              <a:rPr lang="it-IT" altLang="it-IT" sz="2200" err="1"/>
              <a:t>computation</a:t>
            </a:r>
            <a:endParaRPr lang="it-IT" altLang="it-IT" sz="2200"/>
          </a:p>
        </p:txBody>
      </p:sp>
    </p:spTree>
    <p:extLst>
      <p:ext uri="{BB962C8B-B14F-4D97-AF65-F5344CB8AC3E}">
        <p14:creationId xmlns:p14="http://schemas.microsoft.com/office/powerpoint/2010/main" val="2040265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5">
            <a:extLst>
              <a:ext uri="{FF2B5EF4-FFF2-40B4-BE49-F238E27FC236}">
                <a16:creationId xmlns:a16="http://schemas.microsoft.com/office/drawing/2014/main" id="{8A342DA8-0FF5-4C34-8D79-BA79B2E1D791}"/>
              </a:ext>
            </a:extLst>
          </p:cNvPr>
          <p:cNvSpPr txBox="1">
            <a:spLocks noChangeArrowheads="1"/>
          </p:cNvSpPr>
          <p:nvPr/>
        </p:nvSpPr>
        <p:spPr bwMode="auto">
          <a:xfrm>
            <a:off x="1123950" y="1752600"/>
            <a:ext cx="7408863" cy="403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marL="0" indent="0" eaLnBrk="1" hangingPunct="1">
              <a:buNone/>
            </a:pPr>
            <a:endParaRPr lang="en-US" altLang="it-IT" sz="1600"/>
          </a:p>
        </p:txBody>
      </p:sp>
      <p:sp>
        <p:nvSpPr>
          <p:cNvPr id="12291" name="Date Placeholder 3">
            <a:extLst>
              <a:ext uri="{FF2B5EF4-FFF2-40B4-BE49-F238E27FC236}">
                <a16:creationId xmlns:a16="http://schemas.microsoft.com/office/drawing/2014/main" id="{DA4F1E5A-75A5-4057-9E3E-2B2B7997297D}"/>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D35B78C0-9022-44E3-A730-95CF47228B34}"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12292" name="Footer Placeholder 4">
            <a:extLst>
              <a:ext uri="{FF2B5EF4-FFF2-40B4-BE49-F238E27FC236}">
                <a16:creationId xmlns:a16="http://schemas.microsoft.com/office/drawing/2014/main" id="{197295D8-6677-41F9-BB80-653CA68DFF84}"/>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12293" name="Slide Number Placeholder 5">
            <a:extLst>
              <a:ext uri="{FF2B5EF4-FFF2-40B4-BE49-F238E27FC236}">
                <a16:creationId xmlns:a16="http://schemas.microsoft.com/office/drawing/2014/main" id="{963FFC12-68E2-4C66-9F31-A6018629777F}"/>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2DB1A4F3-E655-4D08-8643-9AFDD85424BD}" type="slidenum">
              <a:rPr lang="it-IT" altLang="it-IT" sz="1100" smtClean="0">
                <a:solidFill>
                  <a:schemeClr val="bg1"/>
                </a:solidFill>
              </a:rPr>
              <a:pPr>
                <a:spcBef>
                  <a:spcPct val="0"/>
                </a:spcBef>
                <a:buClrTx/>
                <a:buFontTx/>
                <a:buNone/>
              </a:pPr>
              <a:t>11</a:t>
            </a:fld>
            <a:endParaRPr lang="it-IT" altLang="it-IT" sz="1100">
              <a:solidFill>
                <a:schemeClr val="bg1"/>
              </a:solidFill>
            </a:endParaRPr>
          </a:p>
        </p:txBody>
      </p:sp>
      <p:sp>
        <p:nvSpPr>
          <p:cNvPr id="12294" name="Rectangle 2">
            <a:extLst>
              <a:ext uri="{FF2B5EF4-FFF2-40B4-BE49-F238E27FC236}">
                <a16:creationId xmlns:a16="http://schemas.microsoft.com/office/drawing/2014/main" id="{E4722927-A1AB-4A14-BA96-86A01FB1B6E8}"/>
              </a:ext>
            </a:extLst>
          </p:cNvPr>
          <p:cNvSpPr>
            <a:spLocks noGrp="1" noChangeArrowheads="1"/>
          </p:cNvSpPr>
          <p:nvPr>
            <p:ph type="title"/>
          </p:nvPr>
        </p:nvSpPr>
        <p:spPr>
          <a:xfrm>
            <a:off x="1116013" y="409575"/>
            <a:ext cx="7416800" cy="581025"/>
          </a:xfrm>
        </p:spPr>
        <p:txBody>
          <a:bodyPr/>
          <a:lstStyle/>
          <a:p>
            <a:pPr eaLnBrk="1" hangingPunct="1"/>
            <a:r>
              <a:rPr lang="it-IT" altLang="it-IT" err="1"/>
              <a:t>Gaussian</a:t>
            </a:r>
            <a:r>
              <a:rPr lang="it-IT" altLang="it-IT"/>
              <a:t> </a:t>
            </a:r>
            <a:r>
              <a:rPr lang="it-IT" altLang="it-IT" err="1"/>
              <a:t>Process</a:t>
            </a:r>
            <a:r>
              <a:rPr lang="it-IT" altLang="it-IT"/>
              <a:t>		</a:t>
            </a:r>
          </a:p>
        </p:txBody>
      </p:sp>
      <p:sp>
        <p:nvSpPr>
          <p:cNvPr id="12295" name="Text Box 10">
            <a:extLst>
              <a:ext uri="{FF2B5EF4-FFF2-40B4-BE49-F238E27FC236}">
                <a16:creationId xmlns:a16="http://schemas.microsoft.com/office/drawing/2014/main" id="{CDA8F949-05AD-4CBC-A006-3F6CE582B91A}"/>
              </a:ext>
            </a:extLst>
          </p:cNvPr>
          <p:cNvSpPr txBox="1">
            <a:spLocks noChangeArrowheads="1"/>
          </p:cNvSpPr>
          <p:nvPr/>
        </p:nvSpPr>
        <p:spPr bwMode="auto">
          <a:xfrm>
            <a:off x="1147564" y="775156"/>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err="1"/>
              <a:t>Notation</a:t>
            </a:r>
            <a:r>
              <a:rPr lang="it-IT" altLang="it-IT" sz="2200"/>
              <a:t> </a:t>
            </a:r>
          </a:p>
        </p:txBody>
      </p:sp>
      <mc:AlternateContent xmlns:mc="http://schemas.openxmlformats.org/markup-compatibility/2006" xmlns:a14="http://schemas.microsoft.com/office/drawing/2010/main">
        <mc:Choice Requires="a14">
          <p:sp>
            <p:nvSpPr>
              <p:cNvPr id="8" name="Rectangle 5">
                <a:extLst>
                  <a:ext uri="{FF2B5EF4-FFF2-40B4-BE49-F238E27FC236}">
                    <a16:creationId xmlns:a16="http://schemas.microsoft.com/office/drawing/2014/main" id="{2BB03075-840E-4D53-8D67-3457DD47AFE2}"/>
                  </a:ext>
                </a:extLst>
              </p:cNvPr>
              <p:cNvSpPr txBox="1">
                <a:spLocks noChangeArrowheads="1"/>
              </p:cNvSpPr>
              <p:nvPr/>
            </p:nvSpPr>
            <p:spPr bwMode="auto">
              <a:xfrm>
                <a:off x="1116013" y="1409700"/>
                <a:ext cx="7408863" cy="4038600"/>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eaLnBrk="1" hangingPunct="1"/>
                <a14:m>
                  <m:oMath xmlns:m="http://schemas.openxmlformats.org/officeDocument/2006/math">
                    <m:r>
                      <a:rPr lang="it-IT" altLang="it-IT" sz="1600" b="0" i="1" smtClean="0">
                        <a:latin typeface="Cambria Math" panose="02040503050406030204" pitchFamily="18" charset="0"/>
                      </a:rPr>
                      <m:t>𝑋</m:t>
                    </m:r>
                    <m:r>
                      <a:rPr lang="it-IT" altLang="it-IT" sz="1600" b="0" i="1" smtClean="0">
                        <a:latin typeface="Cambria Math" panose="02040503050406030204" pitchFamily="18" charset="0"/>
                      </a:rPr>
                      <m:t> </m:t>
                    </m:r>
                  </m:oMath>
                </a14:m>
                <a:r>
                  <a:rPr lang="en-US" altLang="it-IT" sz="1600"/>
                  <a:t>– Training points set</a:t>
                </a:r>
              </a:p>
              <a:p>
                <a:pPr eaLnBrk="1" hangingPunct="1"/>
                <a14:m>
                  <m:oMath xmlns:m="http://schemas.openxmlformats.org/officeDocument/2006/math">
                    <m:r>
                      <a:rPr lang="it-IT" sz="1600" i="1">
                        <a:latin typeface="Cambria Math" panose="02040503050406030204" pitchFamily="18" charset="0"/>
                      </a:rPr>
                      <m:t>𝑥</m:t>
                    </m:r>
                    <m:r>
                      <a:rPr lang="it-IT" sz="1600" b="0" i="0" smtClean="0">
                        <a:latin typeface="Cambria Math" panose="02040503050406030204" pitchFamily="18" charset="0"/>
                      </a:rPr>
                      <m:t> −</m:t>
                    </m:r>
                  </m:oMath>
                </a14:m>
                <a:r>
                  <a:rPr lang="it-IT" altLang="it-IT" sz="1600"/>
                  <a:t> Input </a:t>
                </a:r>
              </a:p>
              <a:p>
                <a:pPr eaLnBrk="1" hangingPunct="1"/>
                <a14:m>
                  <m:oMath xmlns:m="http://schemas.openxmlformats.org/officeDocument/2006/math">
                    <m:r>
                      <m:rPr>
                        <m:sty m:val="p"/>
                      </m:rPr>
                      <a:rPr lang="it-IT" sz="1600" b="0" i="0" smtClean="0">
                        <a:latin typeface="Cambria Math" panose="02040503050406030204" pitchFamily="18" charset="0"/>
                      </a:rPr>
                      <m:t>y</m:t>
                    </m:r>
                    <m:r>
                      <a:rPr lang="it-IT" sz="1600">
                        <a:latin typeface="Cambria Math" panose="02040503050406030204" pitchFamily="18" charset="0"/>
                      </a:rPr>
                      <m:t> −</m:t>
                    </m:r>
                  </m:oMath>
                </a14:m>
                <a:r>
                  <a:rPr lang="it-IT" altLang="it-IT" sz="1600"/>
                  <a:t> Output</a:t>
                </a:r>
              </a:p>
              <a:p>
                <a:pPr eaLnBrk="1" hangingPunct="1"/>
                <a14:m>
                  <m:oMath xmlns:m="http://schemas.openxmlformats.org/officeDocument/2006/math">
                    <m:d>
                      <m:dPr>
                        <m:ctrlPr>
                          <a:rPr lang="it-IT" sz="1600" b="0" i="1" smtClean="0">
                            <a:latin typeface="Cambria Math" panose="02040503050406030204" pitchFamily="18" charset="0"/>
                          </a:rPr>
                        </m:ctrlPr>
                      </m:dPr>
                      <m:e>
                        <m:r>
                          <m:rPr>
                            <m:sty m:val="p"/>
                          </m:rPr>
                          <a:rPr lang="it-IT" sz="1600" b="0" i="0" smtClean="0">
                            <a:latin typeface="Cambria Math" panose="02040503050406030204" pitchFamily="18" charset="0"/>
                          </a:rPr>
                          <m:t>x</m:t>
                        </m:r>
                        <m:r>
                          <a:rPr lang="it-IT" sz="1600" b="0" i="0" smtClean="0">
                            <a:latin typeface="Cambria Math" panose="02040503050406030204" pitchFamily="18" charset="0"/>
                          </a:rPr>
                          <m:t>,</m:t>
                        </m:r>
                        <m:r>
                          <m:rPr>
                            <m:sty m:val="p"/>
                          </m:rPr>
                          <a:rPr lang="it-IT" sz="1600">
                            <a:latin typeface="Cambria Math" panose="02040503050406030204" pitchFamily="18" charset="0"/>
                          </a:rPr>
                          <m:t>y</m:t>
                        </m:r>
                      </m:e>
                    </m:d>
                    <m:r>
                      <a:rPr lang="it-IT" altLang="it-IT" sz="1600" i="1">
                        <a:latin typeface="Cambria Math" panose="02040503050406030204" pitchFamily="18" charset="0"/>
                        <a:ea typeface="Cambria Math" panose="02040503050406030204" pitchFamily="18" charset="0"/>
                      </a:rPr>
                      <m:t>∈</m:t>
                    </m:r>
                    <m:r>
                      <m:rPr>
                        <m:sty m:val="p"/>
                      </m:rPr>
                      <a:rPr lang="it-IT" sz="1600" b="0" i="0" smtClean="0">
                        <a:latin typeface="Cambria Math" panose="02040503050406030204" pitchFamily="18" charset="0"/>
                      </a:rPr>
                      <m:t>X</m:t>
                    </m:r>
                    <m:r>
                      <a:rPr lang="it-IT" sz="1600">
                        <a:latin typeface="Cambria Math" panose="02040503050406030204" pitchFamily="18" charset="0"/>
                      </a:rPr>
                      <m:t> </m:t>
                    </m:r>
                  </m:oMath>
                </a14:m>
                <a:endParaRPr lang="it-IT" sz="1600"/>
              </a:p>
              <a:p>
                <a:pPr eaLnBrk="1" hangingPunct="1"/>
                <a14:m>
                  <m:oMath xmlns:m="http://schemas.openxmlformats.org/officeDocument/2006/math">
                    <m:sSup>
                      <m:sSupPr>
                        <m:ctrlPr>
                          <a:rPr lang="it-IT" sz="1600" i="1" smtClean="0">
                            <a:latin typeface="Cambria Math" panose="02040503050406030204" pitchFamily="18" charset="0"/>
                          </a:rPr>
                        </m:ctrlPr>
                      </m:sSupPr>
                      <m:e>
                        <m:r>
                          <a:rPr lang="it-IT" altLang="it-IT" sz="1600" i="1">
                            <a:latin typeface="Cambria Math" panose="02040503050406030204" pitchFamily="18" charset="0"/>
                          </a:rPr>
                          <m:t>𝑋</m:t>
                        </m:r>
                      </m:e>
                      <m:sup>
                        <m:r>
                          <a:rPr lang="it-IT" sz="1600" b="0" i="1" smtClean="0">
                            <a:latin typeface="Cambria Math" panose="02040503050406030204" pitchFamily="18" charset="0"/>
                          </a:rPr>
                          <m:t>∗</m:t>
                        </m:r>
                      </m:sup>
                    </m:sSup>
                  </m:oMath>
                </a14:m>
                <a:r>
                  <a:rPr lang="it-IT" sz="1600"/>
                  <a:t> </a:t>
                </a:r>
                <a14:m>
                  <m:oMath xmlns:m="http://schemas.openxmlformats.org/officeDocument/2006/math">
                    <m:r>
                      <a:rPr lang="it-IT" sz="1600">
                        <a:latin typeface="Cambria Math" panose="02040503050406030204" pitchFamily="18" charset="0"/>
                      </a:rPr>
                      <m:t>−</m:t>
                    </m:r>
                  </m:oMath>
                </a14:m>
                <a:r>
                  <a:rPr lang="it-IT" sz="1600"/>
                  <a:t> Test points set</a:t>
                </a:r>
              </a:p>
              <a:p>
                <a:pPr eaLnBrk="1" hangingPunct="1"/>
                <a14:m>
                  <m:oMath xmlns:m="http://schemas.openxmlformats.org/officeDocument/2006/math">
                    <m:sSup>
                      <m:sSupPr>
                        <m:ctrlPr>
                          <a:rPr lang="it-IT" sz="1600" i="1">
                            <a:latin typeface="Cambria Math" panose="02040503050406030204" pitchFamily="18" charset="0"/>
                          </a:rPr>
                        </m:ctrlPr>
                      </m:sSupPr>
                      <m:e>
                        <m:r>
                          <a:rPr lang="it-IT" sz="1600" b="0" i="1" smtClean="0">
                            <a:latin typeface="Cambria Math" panose="02040503050406030204" pitchFamily="18" charset="0"/>
                          </a:rPr>
                          <m:t>𝑥</m:t>
                        </m:r>
                      </m:e>
                      <m:sup>
                        <m:r>
                          <a:rPr lang="it-IT" sz="1600" i="1">
                            <a:latin typeface="Cambria Math" panose="02040503050406030204" pitchFamily="18" charset="0"/>
                          </a:rPr>
                          <m:t>∗</m:t>
                        </m:r>
                      </m:sup>
                    </m:sSup>
                    <m:r>
                      <a:rPr lang="it-IT" sz="1600">
                        <a:latin typeface="Cambria Math" panose="02040503050406030204" pitchFamily="18" charset="0"/>
                      </a:rPr>
                      <m:t>−</m:t>
                    </m:r>
                  </m:oMath>
                </a14:m>
                <a:r>
                  <a:rPr lang="it-IT" sz="1600"/>
                  <a:t>Test point</a:t>
                </a:r>
              </a:p>
              <a:p>
                <a:pPr eaLnBrk="1" hangingPunct="1"/>
                <a14:m>
                  <m:oMath xmlns:m="http://schemas.openxmlformats.org/officeDocument/2006/math">
                    <m:sSup>
                      <m:sSupPr>
                        <m:ctrlPr>
                          <a:rPr lang="it-IT" sz="1600" i="1">
                            <a:latin typeface="Cambria Math" panose="02040503050406030204" pitchFamily="18" charset="0"/>
                          </a:rPr>
                        </m:ctrlPr>
                      </m:sSupPr>
                      <m:e>
                        <m:r>
                          <a:rPr lang="it-IT" sz="1600" i="1">
                            <a:latin typeface="Cambria Math" panose="02040503050406030204" pitchFamily="18" charset="0"/>
                          </a:rPr>
                          <m:t>𝑥</m:t>
                        </m:r>
                      </m:e>
                      <m:sup>
                        <m:r>
                          <a:rPr lang="it-IT" sz="1600" i="1">
                            <a:latin typeface="Cambria Math" panose="02040503050406030204" pitchFamily="18" charset="0"/>
                          </a:rPr>
                          <m:t>∗</m:t>
                        </m:r>
                      </m:sup>
                    </m:sSup>
                    <m:r>
                      <a:rPr lang="it-IT" altLang="it-IT" sz="1600" i="1">
                        <a:latin typeface="Cambria Math" panose="02040503050406030204" pitchFamily="18" charset="0"/>
                        <a:ea typeface="Cambria Math" panose="02040503050406030204" pitchFamily="18" charset="0"/>
                      </a:rPr>
                      <m:t>∈</m:t>
                    </m:r>
                    <m:sSup>
                      <m:sSupPr>
                        <m:ctrlPr>
                          <a:rPr 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sz="1600" i="1">
                            <a:latin typeface="Cambria Math" panose="02040503050406030204" pitchFamily="18" charset="0"/>
                          </a:rPr>
                          <m:t>∗</m:t>
                        </m:r>
                      </m:sup>
                    </m:sSup>
                  </m:oMath>
                </a14:m>
                <a:endParaRPr lang="it-IT" sz="1600"/>
              </a:p>
              <a:p>
                <a:pPr eaLnBrk="1" hangingPunct="1"/>
                <a14:m>
                  <m:oMath xmlns:m="http://schemas.openxmlformats.org/officeDocument/2006/math">
                    <m:sSup>
                      <m:sSupPr>
                        <m:ctrlPr>
                          <a:rPr lang="it-IT" sz="1600" i="1">
                            <a:latin typeface="Cambria Math" panose="02040503050406030204" pitchFamily="18" charset="0"/>
                          </a:rPr>
                        </m:ctrlPr>
                      </m:sSupPr>
                      <m:e>
                        <m:r>
                          <a:rPr lang="it-IT" sz="1600" b="0" i="1" smtClean="0">
                            <a:latin typeface="Cambria Math" panose="02040503050406030204" pitchFamily="18" charset="0"/>
                          </a:rPr>
                          <m:t>𝑓</m:t>
                        </m:r>
                        <m:r>
                          <a:rPr lang="it-IT" sz="1600" b="0" i="1" smtClean="0">
                            <a:latin typeface="Cambria Math" panose="02040503050406030204" pitchFamily="18" charset="0"/>
                          </a:rPr>
                          <m:t>(</m:t>
                        </m:r>
                        <m:r>
                          <a:rPr lang="it-IT" sz="1600" i="1">
                            <a:latin typeface="Cambria Math" panose="02040503050406030204" pitchFamily="18" charset="0"/>
                          </a:rPr>
                          <m:t>𝑥</m:t>
                        </m:r>
                      </m:e>
                      <m:sup>
                        <m:r>
                          <a:rPr lang="it-IT" sz="1600" i="1">
                            <a:latin typeface="Cambria Math" panose="02040503050406030204" pitchFamily="18" charset="0"/>
                          </a:rPr>
                          <m:t>∗</m:t>
                        </m:r>
                      </m:sup>
                    </m:sSup>
                    <m:r>
                      <a:rPr lang="it-IT" sz="1600" b="0" i="1" smtClean="0">
                        <a:latin typeface="Cambria Math" panose="02040503050406030204" pitchFamily="18" charset="0"/>
                      </a:rPr>
                      <m:t>)</m:t>
                    </m:r>
                    <m:r>
                      <a:rPr lang="it-IT" sz="1600">
                        <a:latin typeface="Cambria Math" panose="02040503050406030204" pitchFamily="18" charset="0"/>
                      </a:rPr>
                      <m:t>−</m:t>
                    </m:r>
                  </m:oMath>
                </a14:m>
                <a:r>
                  <a:rPr lang="it-IT" sz="1600" err="1"/>
                  <a:t>Function</a:t>
                </a:r>
                <a:r>
                  <a:rPr lang="it-IT" sz="1600"/>
                  <a:t> </a:t>
                </a:r>
                <a:r>
                  <a:rPr lang="it-IT" sz="1600" err="1"/>
                  <a:t>value</a:t>
                </a:r>
                <a:r>
                  <a:rPr lang="it-IT" sz="1600"/>
                  <a:t> </a:t>
                </a:r>
                <a:r>
                  <a:rPr lang="it-IT" sz="1600" err="1"/>
                  <a:t>at</a:t>
                </a:r>
                <a:r>
                  <a:rPr lang="it-IT" sz="1600"/>
                  <a:t> the point </a:t>
                </a:r>
                <a14:m>
                  <m:oMath xmlns:m="http://schemas.openxmlformats.org/officeDocument/2006/math">
                    <m:sSup>
                      <m:sSupPr>
                        <m:ctrlPr>
                          <a:rPr lang="it-IT" sz="1600" i="1">
                            <a:latin typeface="Cambria Math" panose="02040503050406030204" pitchFamily="18" charset="0"/>
                          </a:rPr>
                        </m:ctrlPr>
                      </m:sSupPr>
                      <m:e>
                        <m:r>
                          <a:rPr lang="it-IT" sz="1600" i="1">
                            <a:latin typeface="Cambria Math" panose="02040503050406030204" pitchFamily="18" charset="0"/>
                          </a:rPr>
                          <m:t>𝑥</m:t>
                        </m:r>
                      </m:e>
                      <m:sup>
                        <m:r>
                          <a:rPr lang="it-IT" sz="1600" i="1">
                            <a:latin typeface="Cambria Math" panose="02040503050406030204" pitchFamily="18" charset="0"/>
                          </a:rPr>
                          <m:t>∗</m:t>
                        </m:r>
                      </m:sup>
                    </m:sSup>
                  </m:oMath>
                </a14:m>
                <a:endParaRPr lang="it-IT" sz="1600"/>
              </a:p>
              <a:p>
                <a:pPr eaLnBrk="1" hangingPunct="1"/>
                <a14:m>
                  <m:oMath xmlns:m="http://schemas.openxmlformats.org/officeDocument/2006/math">
                    <m:r>
                      <a:rPr lang="it-IT" sz="1600" i="1">
                        <a:latin typeface="Cambria Math" panose="02040503050406030204" pitchFamily="18" charset="0"/>
                        <a:ea typeface="Cambria Math" panose="02040503050406030204" pitchFamily="18" charset="0"/>
                      </a:rPr>
                      <m:t>𝜀</m:t>
                    </m:r>
                    <m:r>
                      <a:rPr lang="it-IT" sz="1600" i="1">
                        <a:latin typeface="Cambria Math" panose="02040503050406030204" pitchFamily="18" charset="0"/>
                      </a:rPr>
                      <m:t>∼</m:t>
                    </m:r>
                    <m:r>
                      <a:rPr lang="it-IT" sz="1600" i="1">
                        <a:latin typeface="Cambria Math" panose="02040503050406030204" pitchFamily="18" charset="0"/>
                      </a:rPr>
                      <m:t>𝑁</m:t>
                    </m:r>
                    <m:d>
                      <m:dPr>
                        <m:ctrlPr>
                          <a:rPr lang="it-IT" sz="1600" i="1">
                            <a:latin typeface="Cambria Math" panose="02040503050406030204" pitchFamily="18" charset="0"/>
                          </a:rPr>
                        </m:ctrlPr>
                      </m:dPr>
                      <m:e>
                        <m:r>
                          <a:rPr lang="it-IT" sz="1600" b="0" i="1" smtClean="0">
                            <a:latin typeface="Cambria Math" panose="02040503050406030204" pitchFamily="18" charset="0"/>
                          </a:rPr>
                          <m:t>0</m:t>
                        </m:r>
                        <m:r>
                          <a:rPr lang="it-IT" sz="1600" i="1">
                            <a:latin typeface="Cambria Math" panose="02040503050406030204" pitchFamily="18" charset="0"/>
                          </a:rPr>
                          <m:t>,</m:t>
                        </m:r>
                        <m:sSup>
                          <m:sSupPr>
                            <m:ctrlPr>
                              <a:rPr lang="it-IT" altLang="it-IT" sz="1600" i="1">
                                <a:latin typeface="Cambria Math" panose="02040503050406030204" pitchFamily="18" charset="0"/>
                              </a:rPr>
                            </m:ctrlPr>
                          </m:sSupPr>
                          <m:e>
                            <m:sSub>
                              <m:sSubPr>
                                <m:ctrlPr>
                                  <a:rPr lang="it-IT" sz="1600" i="1">
                                    <a:latin typeface="Cambria Math" panose="02040503050406030204" pitchFamily="18" charset="0"/>
                                  </a:rPr>
                                </m:ctrlPr>
                              </m:sSubPr>
                              <m:e>
                                <m:r>
                                  <m:rPr>
                                    <m:sty m:val="p"/>
                                  </m:rPr>
                                  <a:rPr lang="it-IT" sz="1600">
                                    <a:latin typeface="Cambria Math" panose="02040503050406030204" pitchFamily="18" charset="0"/>
                                    <a:ea typeface="Cambria Math" panose="02040503050406030204" pitchFamily="18" charset="0"/>
                                  </a:rPr>
                                  <m:t>σ</m:t>
                                </m:r>
                              </m:e>
                              <m:sub>
                                <m:r>
                                  <a:rPr lang="it-IT" sz="1600" i="1">
                                    <a:latin typeface="Cambria Math" panose="02040503050406030204" pitchFamily="18" charset="0"/>
                                  </a:rPr>
                                  <m:t>𝑛</m:t>
                                </m:r>
                              </m:sub>
                            </m:sSub>
                          </m:e>
                          <m:sup>
                            <m:r>
                              <a:rPr lang="it-IT" altLang="it-IT" sz="1600" i="1">
                                <a:latin typeface="Cambria Math" panose="02040503050406030204" pitchFamily="18" charset="0"/>
                              </a:rPr>
                              <m:t>2</m:t>
                            </m:r>
                          </m:sup>
                        </m:sSup>
                      </m:e>
                    </m:d>
                    <m:r>
                      <a:rPr lang="it-IT" sz="1600">
                        <a:latin typeface="Cambria Math" panose="02040503050406030204" pitchFamily="18" charset="0"/>
                      </a:rPr>
                      <m:t> −</m:t>
                    </m:r>
                  </m:oMath>
                </a14:m>
                <a:r>
                  <a:rPr lang="it-IT" sz="1600"/>
                  <a:t> White </a:t>
                </a:r>
                <a:r>
                  <a:rPr lang="it-IT" sz="1600" err="1"/>
                  <a:t>Gaussian</a:t>
                </a:r>
                <a:r>
                  <a:rPr lang="it-IT" sz="1600"/>
                  <a:t> </a:t>
                </a:r>
                <a:r>
                  <a:rPr lang="it-IT" sz="1600" err="1"/>
                  <a:t>noise</a:t>
                </a:r>
                <a:endParaRPr lang="it-IT" sz="1600"/>
              </a:p>
              <a:p>
                <a:pPr eaLnBrk="1" hangingPunct="1"/>
                <a14:m>
                  <m:oMath xmlns:m="http://schemas.openxmlformats.org/officeDocument/2006/math">
                    <m:r>
                      <a:rPr lang="it-IT" sz="1600" b="0" i="1" smtClean="0">
                        <a:latin typeface="Cambria Math" panose="02040503050406030204" pitchFamily="18" charset="0"/>
                        <a:ea typeface="Cambria Math" panose="02040503050406030204" pitchFamily="18" charset="0"/>
                      </a:rPr>
                      <m:t>𝐾</m:t>
                    </m:r>
                    <m:r>
                      <a:rPr lang="it-IT" sz="1600" b="0" i="1" smtClean="0">
                        <a:latin typeface="Cambria Math" panose="02040503050406030204" pitchFamily="18" charset="0"/>
                        <a:ea typeface="Cambria Math" panose="02040503050406030204" pitchFamily="18" charset="0"/>
                      </a:rPr>
                      <m:t>(</m:t>
                    </m:r>
                    <m:r>
                      <a:rPr lang="it-IT" sz="1600" b="0" i="1" smtClean="0">
                        <a:latin typeface="Cambria Math" panose="02040503050406030204" pitchFamily="18" charset="0"/>
                        <a:ea typeface="Cambria Math" panose="02040503050406030204" pitchFamily="18" charset="0"/>
                      </a:rPr>
                      <m:t>𝐴</m:t>
                    </m:r>
                    <m:r>
                      <a:rPr lang="it-IT" sz="1600" b="0" i="1" smtClean="0">
                        <a:latin typeface="Cambria Math" panose="02040503050406030204" pitchFamily="18" charset="0"/>
                        <a:ea typeface="Cambria Math" panose="02040503050406030204" pitchFamily="18" charset="0"/>
                      </a:rPr>
                      <m:t>,</m:t>
                    </m:r>
                    <m:r>
                      <a:rPr lang="it-IT" sz="1600" b="0" i="1" smtClean="0">
                        <a:latin typeface="Cambria Math" panose="02040503050406030204" pitchFamily="18" charset="0"/>
                        <a:ea typeface="Cambria Math" panose="02040503050406030204" pitchFamily="18" charset="0"/>
                      </a:rPr>
                      <m:t>𝐵</m:t>
                    </m:r>
                    <m:r>
                      <a:rPr lang="it-IT" sz="1600" b="0" i="1" smtClean="0">
                        <a:latin typeface="Cambria Math" panose="02040503050406030204" pitchFamily="18" charset="0"/>
                        <a:ea typeface="Cambria Math" panose="02040503050406030204" pitchFamily="18" charset="0"/>
                      </a:rPr>
                      <m:t>)</m:t>
                    </m:r>
                    <m:r>
                      <a:rPr lang="it-IT" sz="1600">
                        <a:latin typeface="Cambria Math" panose="02040503050406030204" pitchFamily="18" charset="0"/>
                      </a:rPr>
                      <m:t> −</m:t>
                    </m:r>
                  </m:oMath>
                </a14:m>
                <a:r>
                  <a:rPr lang="it-IT" sz="1600"/>
                  <a:t> </a:t>
                </a:r>
                <a:r>
                  <a:rPr lang="en-GB" sz="1600"/>
                  <a:t> covariance matrix between A and B built using the kernel function</a:t>
                </a:r>
                <a:endParaRPr lang="it-IT" sz="1600"/>
              </a:p>
            </p:txBody>
          </p:sp>
        </mc:Choice>
        <mc:Fallback xmlns="">
          <p:sp>
            <p:nvSpPr>
              <p:cNvPr id="8" name="Rectangle 5">
                <a:extLst>
                  <a:ext uri="{FF2B5EF4-FFF2-40B4-BE49-F238E27FC236}">
                    <a16:creationId xmlns:a16="http://schemas.microsoft.com/office/drawing/2014/main" id="{2BB03075-840E-4D53-8D67-3457DD47AFE2}"/>
                  </a:ext>
                </a:extLst>
              </p:cNvPr>
              <p:cNvSpPr txBox="1">
                <a:spLocks noRot="1" noChangeAspect="1" noMove="1" noResize="1" noEditPoints="1" noAdjustHandles="1" noChangeArrowheads="1" noChangeShapeType="1" noTextEdit="1"/>
              </p:cNvSpPr>
              <p:nvPr/>
            </p:nvSpPr>
            <p:spPr bwMode="auto">
              <a:xfrm>
                <a:off x="1116013" y="1409700"/>
                <a:ext cx="7408863" cy="4038600"/>
              </a:xfrm>
              <a:prstGeom prst="rect">
                <a:avLst/>
              </a:prstGeom>
              <a:blipFill>
                <a:blip r:embed="rId3"/>
                <a:stretch>
                  <a:fillRect l="-329" t="-452" r="-165"/>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US">
                    <a:noFill/>
                  </a:rPr>
                  <a:t> </a:t>
                </a:r>
              </a:p>
            </p:txBody>
          </p:sp>
        </mc:Fallback>
      </mc:AlternateContent>
    </p:spTree>
    <p:extLst>
      <p:ext uri="{BB962C8B-B14F-4D97-AF65-F5344CB8AC3E}">
        <p14:creationId xmlns:p14="http://schemas.microsoft.com/office/powerpoint/2010/main" val="958370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5">
            <a:extLst>
              <a:ext uri="{FF2B5EF4-FFF2-40B4-BE49-F238E27FC236}">
                <a16:creationId xmlns:a16="http://schemas.microsoft.com/office/drawing/2014/main" id="{8A342DA8-0FF5-4C34-8D79-BA79B2E1D791}"/>
              </a:ext>
            </a:extLst>
          </p:cNvPr>
          <p:cNvSpPr txBox="1">
            <a:spLocks noChangeArrowheads="1"/>
          </p:cNvSpPr>
          <p:nvPr/>
        </p:nvSpPr>
        <p:spPr bwMode="auto">
          <a:xfrm>
            <a:off x="1123950" y="1752600"/>
            <a:ext cx="7408863" cy="403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marL="0" indent="0" eaLnBrk="1" hangingPunct="1">
              <a:buNone/>
            </a:pPr>
            <a:endParaRPr lang="en-US" altLang="it-IT" sz="1600"/>
          </a:p>
        </p:txBody>
      </p:sp>
      <p:sp>
        <p:nvSpPr>
          <p:cNvPr id="12291" name="Date Placeholder 3">
            <a:extLst>
              <a:ext uri="{FF2B5EF4-FFF2-40B4-BE49-F238E27FC236}">
                <a16:creationId xmlns:a16="http://schemas.microsoft.com/office/drawing/2014/main" id="{DA4F1E5A-75A5-4057-9E3E-2B2B7997297D}"/>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D35B78C0-9022-44E3-A730-95CF47228B34}"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12293" name="Slide Number Placeholder 5">
            <a:extLst>
              <a:ext uri="{FF2B5EF4-FFF2-40B4-BE49-F238E27FC236}">
                <a16:creationId xmlns:a16="http://schemas.microsoft.com/office/drawing/2014/main" id="{963FFC12-68E2-4C66-9F31-A6018629777F}"/>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2DB1A4F3-E655-4D08-8643-9AFDD85424BD}" type="slidenum">
              <a:rPr lang="it-IT" altLang="it-IT" sz="1100" smtClean="0">
                <a:solidFill>
                  <a:schemeClr val="bg1"/>
                </a:solidFill>
              </a:rPr>
              <a:pPr>
                <a:spcBef>
                  <a:spcPct val="0"/>
                </a:spcBef>
                <a:buClrTx/>
                <a:buFontTx/>
                <a:buNone/>
              </a:pPr>
              <a:t>12</a:t>
            </a:fld>
            <a:endParaRPr lang="it-IT" altLang="it-IT" sz="1100">
              <a:solidFill>
                <a:schemeClr val="bg1"/>
              </a:solidFill>
            </a:endParaRPr>
          </a:p>
        </p:txBody>
      </p:sp>
      <p:sp>
        <p:nvSpPr>
          <p:cNvPr id="12294" name="Rectangle 2">
            <a:extLst>
              <a:ext uri="{FF2B5EF4-FFF2-40B4-BE49-F238E27FC236}">
                <a16:creationId xmlns:a16="http://schemas.microsoft.com/office/drawing/2014/main" id="{E4722927-A1AB-4A14-BA96-86A01FB1B6E8}"/>
              </a:ext>
            </a:extLst>
          </p:cNvPr>
          <p:cNvSpPr>
            <a:spLocks noGrp="1" noChangeArrowheads="1"/>
          </p:cNvSpPr>
          <p:nvPr>
            <p:ph type="title"/>
          </p:nvPr>
        </p:nvSpPr>
        <p:spPr>
          <a:xfrm>
            <a:off x="1116013" y="409575"/>
            <a:ext cx="7416800" cy="581025"/>
          </a:xfrm>
        </p:spPr>
        <p:txBody>
          <a:bodyPr/>
          <a:lstStyle/>
          <a:p>
            <a:pPr eaLnBrk="1" hangingPunct="1"/>
            <a:r>
              <a:rPr lang="it-IT" altLang="it-IT" err="1"/>
              <a:t>Gaussian</a:t>
            </a:r>
            <a:r>
              <a:rPr lang="it-IT" altLang="it-IT"/>
              <a:t> </a:t>
            </a:r>
            <a:r>
              <a:rPr lang="it-IT" altLang="it-IT" err="1"/>
              <a:t>Process</a:t>
            </a:r>
            <a:r>
              <a:rPr lang="it-IT" altLang="it-IT"/>
              <a:t>		</a:t>
            </a:r>
          </a:p>
        </p:txBody>
      </p:sp>
      <p:sp>
        <p:nvSpPr>
          <p:cNvPr id="12295" name="Text Box 10">
            <a:extLst>
              <a:ext uri="{FF2B5EF4-FFF2-40B4-BE49-F238E27FC236}">
                <a16:creationId xmlns:a16="http://schemas.microsoft.com/office/drawing/2014/main" id="{CDA8F949-05AD-4CBC-A006-3F6CE582B91A}"/>
              </a:ext>
            </a:extLst>
          </p:cNvPr>
          <p:cNvSpPr txBox="1">
            <a:spLocks noChangeArrowheads="1"/>
          </p:cNvSpPr>
          <p:nvPr/>
        </p:nvSpPr>
        <p:spPr bwMode="auto">
          <a:xfrm>
            <a:off x="1153616" y="775156"/>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err="1"/>
              <a:t>Probability</a:t>
            </a:r>
            <a:r>
              <a:rPr lang="it-IT" altLang="it-IT" sz="2200"/>
              <a:t> </a:t>
            </a:r>
            <a:r>
              <a:rPr lang="it-IT" altLang="it-IT" sz="2200" err="1"/>
              <a:t>density</a:t>
            </a:r>
            <a:r>
              <a:rPr lang="it-IT" altLang="it-IT" sz="2200"/>
              <a:t> </a:t>
            </a:r>
            <a:r>
              <a:rPr lang="it-IT" altLang="it-IT" sz="2200" err="1"/>
              <a:t>computation</a:t>
            </a:r>
            <a:r>
              <a:rPr lang="it-IT" altLang="it-IT" sz="2200"/>
              <a:t> (</a:t>
            </a:r>
            <a:r>
              <a:rPr lang="it-IT" altLang="it-IT" sz="2200" err="1"/>
              <a:t>Noise</a:t>
            </a:r>
            <a:r>
              <a:rPr lang="it-IT" altLang="it-IT" sz="2200"/>
              <a:t>-free)</a:t>
            </a:r>
          </a:p>
        </p:txBody>
      </p:sp>
      <mc:AlternateContent xmlns:mc="http://schemas.openxmlformats.org/markup-compatibility/2006" xmlns:a14="http://schemas.microsoft.com/office/drawing/2010/main">
        <mc:Choice Requires="a14">
          <p:sp>
            <p:nvSpPr>
              <p:cNvPr id="8" name="Rectangle 5">
                <a:extLst>
                  <a:ext uri="{FF2B5EF4-FFF2-40B4-BE49-F238E27FC236}">
                    <a16:creationId xmlns:a16="http://schemas.microsoft.com/office/drawing/2014/main" id="{2BB03075-840E-4D53-8D67-3457DD47AFE2}"/>
                  </a:ext>
                </a:extLst>
              </p:cNvPr>
              <p:cNvSpPr txBox="1">
                <a:spLocks noChangeArrowheads="1"/>
              </p:cNvSpPr>
              <p:nvPr/>
            </p:nvSpPr>
            <p:spPr bwMode="auto">
              <a:xfrm>
                <a:off x="1153616" y="1409700"/>
                <a:ext cx="7408863" cy="4038600"/>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marL="0" indent="0" eaLnBrk="1" hangingPunct="1">
                  <a:buNone/>
                </a:pPr>
                <a:r>
                  <a:rPr lang="en-US" altLang="it-IT" sz="1600"/>
                  <a:t>The joint distribution between the training and the test set is a Gaussian distribution</a:t>
                </a:r>
              </a:p>
              <a:p>
                <a:pPr eaLnBrk="1" hangingPunct="1"/>
                <a14:m>
                  <m:oMath xmlns:m="http://schemas.openxmlformats.org/officeDocument/2006/math">
                    <m:sSub>
                      <m:sSubPr>
                        <m:ctrlPr>
                          <a:rPr lang="en-US" altLang="it-IT" sz="1600" i="1">
                            <a:latin typeface="Cambria Math" panose="02040503050406030204" pitchFamily="18" charset="0"/>
                          </a:rPr>
                        </m:ctrlPr>
                      </m:sSubPr>
                      <m:e>
                        <m:r>
                          <a:rPr lang="it-IT" altLang="it-IT" sz="1600" i="1">
                            <a:latin typeface="Cambria Math" panose="02040503050406030204" pitchFamily="18" charset="0"/>
                          </a:rPr>
                          <m:t>𝑃</m:t>
                        </m:r>
                      </m:e>
                      <m:sub>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r>
                          <a:rPr lang="it-IT" altLang="it-IT" sz="1600" i="1">
                            <a:latin typeface="Cambria Math" panose="02040503050406030204" pitchFamily="18" charset="0"/>
                          </a:rPr>
                          <m:t>𝑋</m:t>
                        </m:r>
                      </m:sub>
                    </m:sSub>
                  </m:oMath>
                </a14:m>
                <a:r>
                  <a:rPr lang="en-US" altLang="it-IT" sz="1600"/>
                  <a:t> </a:t>
                </a:r>
                <a14:m>
                  <m:oMath xmlns:m="http://schemas.openxmlformats.org/officeDocument/2006/math">
                    <m:r>
                      <a:rPr lang="it-IT" altLang="it-IT" sz="1600" b="0" i="0" dirty="0" smtClean="0">
                        <a:latin typeface="Cambria Math" panose="02040503050406030204" pitchFamily="18" charset="0"/>
                      </a:rPr>
                      <m:t>=</m:t>
                    </m:r>
                    <m:d>
                      <m:dPr>
                        <m:begChr m:val="["/>
                        <m:endChr m:val="]"/>
                        <m:ctrlPr>
                          <a:rPr lang="it-IT" altLang="it-IT" sz="1600" i="1" dirty="0" smtClean="0">
                            <a:latin typeface="Cambria Math" panose="02040503050406030204" pitchFamily="18" charset="0"/>
                          </a:rPr>
                        </m:ctrlPr>
                      </m:dPr>
                      <m:e>
                        <m:m>
                          <m:mPr>
                            <m:mcs>
                              <m:mc>
                                <m:mcPr>
                                  <m:count m:val="1"/>
                                  <m:mcJc m:val="center"/>
                                </m:mcPr>
                              </m:mc>
                            </m:mcs>
                            <m:ctrlPr>
                              <a:rPr lang="it-IT" altLang="it-IT" sz="1600" i="1" dirty="0" smtClean="0">
                                <a:latin typeface="Cambria Math" panose="02040503050406030204" pitchFamily="18" charset="0"/>
                              </a:rPr>
                            </m:ctrlPr>
                          </m:mPr>
                          <m:mr>
                            <m:e>
                              <m:r>
                                <m:rPr>
                                  <m:brk m:alnAt="7"/>
                                </m:rPr>
                                <a:rPr lang="it-IT" altLang="it-IT" sz="1600" b="0" i="1" dirty="0" smtClean="0">
                                  <a:latin typeface="Cambria Math" panose="02040503050406030204" pitchFamily="18" charset="0"/>
                                </a:rPr>
                                <m:t>𝑦</m:t>
                              </m:r>
                            </m:e>
                          </m:mr>
                          <m:mr>
                            <m:e>
                              <m:sSup>
                                <m:sSupPr>
                                  <m:ctrlPr>
                                    <a:rPr lang="it-IT" sz="1600" i="1">
                                      <a:latin typeface="Cambria Math" panose="02040503050406030204" pitchFamily="18" charset="0"/>
                                    </a:rPr>
                                  </m:ctrlPr>
                                </m:sSupPr>
                                <m:e>
                                  <m:r>
                                    <a:rPr lang="it-IT" sz="1600" i="1">
                                      <a:latin typeface="Cambria Math" panose="02040503050406030204" pitchFamily="18" charset="0"/>
                                    </a:rPr>
                                    <m:t>𝑓</m:t>
                                  </m:r>
                                  <m:r>
                                    <a:rPr lang="it-IT" sz="1600" i="1">
                                      <a:latin typeface="Cambria Math" panose="02040503050406030204" pitchFamily="18" charset="0"/>
                                    </a:rPr>
                                    <m:t>(</m:t>
                                  </m:r>
                                  <m:r>
                                    <a:rPr lang="it-IT" sz="1600" i="1">
                                      <a:latin typeface="Cambria Math" panose="02040503050406030204" pitchFamily="18" charset="0"/>
                                    </a:rPr>
                                    <m:t>𝑥</m:t>
                                  </m:r>
                                </m:e>
                                <m:sup>
                                  <m:r>
                                    <a:rPr lang="it-IT" sz="1600" i="1">
                                      <a:latin typeface="Cambria Math" panose="02040503050406030204" pitchFamily="18" charset="0"/>
                                    </a:rPr>
                                    <m:t>∗</m:t>
                                  </m:r>
                                </m:sup>
                              </m:sSup>
                              <m:r>
                                <a:rPr lang="it-IT" sz="1600" i="1">
                                  <a:latin typeface="Cambria Math" panose="02040503050406030204" pitchFamily="18" charset="0"/>
                                </a:rPr>
                                <m:t>)</m:t>
                              </m:r>
                            </m:e>
                          </m:mr>
                        </m:m>
                      </m:e>
                    </m:d>
                  </m:oMath>
                </a14:m>
                <a:r>
                  <a:rPr lang="it-IT" altLang="it-IT" sz="1600"/>
                  <a:t> </a:t>
                </a:r>
                <a14:m>
                  <m:oMath xmlns:m="http://schemas.openxmlformats.org/officeDocument/2006/math">
                    <m:r>
                      <a:rPr lang="it-IT" sz="1600" i="1">
                        <a:latin typeface="Cambria Math" panose="02040503050406030204" pitchFamily="18" charset="0"/>
                      </a:rPr>
                      <m:t>∼</m:t>
                    </m:r>
                    <m:r>
                      <a:rPr lang="it-IT" sz="1600" i="1">
                        <a:latin typeface="Cambria Math" panose="02040503050406030204" pitchFamily="18" charset="0"/>
                      </a:rPr>
                      <m:t>𝑁</m:t>
                    </m:r>
                    <m:d>
                      <m:dPr>
                        <m:ctrlPr>
                          <a:rPr lang="it-IT" sz="1600" i="1" smtClean="0">
                            <a:latin typeface="Cambria Math" panose="02040503050406030204" pitchFamily="18" charset="0"/>
                          </a:rPr>
                        </m:ctrlPr>
                      </m:dPr>
                      <m:e>
                        <m:m>
                          <m:mPr>
                            <m:mcs>
                              <m:mc>
                                <m:mcPr>
                                  <m:count m:val="2"/>
                                  <m:mcJc m:val="center"/>
                                </m:mcPr>
                              </m:mc>
                            </m:mcs>
                            <m:ctrlPr>
                              <a:rPr lang="it-IT" sz="1600" i="1" smtClean="0">
                                <a:latin typeface="Cambria Math" panose="02040503050406030204" pitchFamily="18" charset="0"/>
                              </a:rPr>
                            </m:ctrlPr>
                          </m:mPr>
                          <m:mr>
                            <m:e>
                              <m:r>
                                <m:rPr>
                                  <m:brk m:alnAt="7"/>
                                </m:rPr>
                                <a:rPr lang="it-IT" sz="1600" b="0" i="1" smtClean="0">
                                  <a:latin typeface="Cambria Math" panose="02040503050406030204" pitchFamily="18" charset="0"/>
                                </a:rPr>
                                <m:t>0</m:t>
                              </m:r>
                              <m:r>
                                <a:rPr lang="it-IT" sz="1600" b="0" i="1" smtClean="0">
                                  <a:latin typeface="Cambria Math" panose="02040503050406030204" pitchFamily="18" charset="0"/>
                                </a:rPr>
                                <m:t>   ,  </m:t>
                              </m:r>
                            </m:e>
                            <m:e>
                              <m:d>
                                <m:dPr>
                                  <m:begChr m:val="["/>
                                  <m:endChr m:val="]"/>
                                  <m:ctrlPr>
                                    <a:rPr lang="it-IT" altLang="it-IT" sz="1600" i="1">
                                      <a:latin typeface="Cambria Math" panose="02040503050406030204" pitchFamily="18" charset="0"/>
                                    </a:rPr>
                                  </m:ctrlPr>
                                </m:dPr>
                                <m:e>
                                  <m:m>
                                    <m:mPr>
                                      <m:mcs>
                                        <m:mc>
                                          <m:mcPr>
                                            <m:count m:val="2"/>
                                            <m:mcJc m:val="center"/>
                                          </m:mcPr>
                                        </m:mc>
                                      </m:mcs>
                                      <m:ctrlPr>
                                        <a:rPr lang="it-IT" altLang="it-IT" sz="1600" i="1">
                                          <a:latin typeface="Cambria Math" panose="02040503050406030204" pitchFamily="18" charset="0"/>
                                        </a:rPr>
                                      </m:ctrlPr>
                                    </m:mPr>
                                    <m:mr>
                                      <m:e>
                                        <m:r>
                                          <m:rPr>
                                            <m:brk m:alnAt="7"/>
                                          </m:rPr>
                                          <a:rPr lang="it-IT" altLang="it-IT" sz="1600" i="1">
                                            <a:latin typeface="Cambria Math" panose="02040503050406030204" pitchFamily="18" charset="0"/>
                                          </a:rPr>
                                          <m:t>𝐾</m:t>
                                        </m:r>
                                        <m:r>
                                          <a:rPr lang="it-IT" altLang="it-IT" sz="1600" i="1">
                                            <a:latin typeface="Cambria Math" panose="02040503050406030204" pitchFamily="18" charset="0"/>
                                          </a:rPr>
                                          <m:t>(</m:t>
                                        </m:r>
                                        <m:r>
                                          <a:rPr lang="it-IT" altLang="it-IT" sz="1600" i="1">
                                            <a:latin typeface="Cambria Math" panose="02040503050406030204" pitchFamily="18" charset="0"/>
                                          </a:rPr>
                                          <m:t>𝑋</m:t>
                                        </m:r>
                                        <m:r>
                                          <a:rPr lang="it-IT" altLang="it-IT" sz="1600" i="1">
                                            <a:latin typeface="Cambria Math" panose="02040503050406030204" pitchFamily="18" charset="0"/>
                                          </a:rPr>
                                          <m:t>,</m:t>
                                        </m:r>
                                        <m:r>
                                          <a:rPr lang="it-IT" altLang="it-IT" sz="1600" i="1">
                                            <a:latin typeface="Cambria Math" panose="02040503050406030204" pitchFamily="18" charset="0"/>
                                          </a:rPr>
                                          <m:t>𝑋</m:t>
                                        </m:r>
                                        <m:r>
                                          <a:rPr lang="it-IT" altLang="it-IT" sz="1600" i="1">
                                            <a:latin typeface="Cambria Math" panose="02040503050406030204" pitchFamily="18" charset="0"/>
                                          </a:rPr>
                                          <m:t>)</m:t>
                                        </m:r>
                                      </m:e>
                                      <m:e>
                                        <m:r>
                                          <a:rPr lang="it-IT" altLang="it-IT" sz="1600" i="1">
                                            <a:latin typeface="Cambria Math" panose="02040503050406030204" pitchFamily="18" charset="0"/>
                                          </a:rPr>
                                          <m:t>𝐾</m:t>
                                        </m:r>
                                        <m:r>
                                          <a:rPr lang="it-IT" altLang="it-IT" sz="1600" i="1">
                                            <a:latin typeface="Cambria Math" panose="02040503050406030204" pitchFamily="18" charset="0"/>
                                          </a:rPr>
                                          <m:t>(</m:t>
                                        </m:r>
                                        <m:r>
                                          <a:rPr lang="it-IT" altLang="it-IT" sz="1600" i="1">
                                            <a:latin typeface="Cambria Math" panose="02040503050406030204" pitchFamily="18" charset="0"/>
                                          </a:rPr>
                                          <m:t>𝑋</m:t>
                                        </m:r>
                                        <m:r>
                                          <a:rPr lang="it-IT" altLang="it-IT" sz="1600" i="1">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e>
                                    </m:mr>
                                    <m:mr>
                                      <m:e>
                                        <m:r>
                                          <a:rPr lang="it-IT" altLang="it-IT" sz="1600" i="1">
                                            <a:latin typeface="Cambria Math" panose="02040503050406030204" pitchFamily="18" charset="0"/>
                                          </a:rPr>
                                          <m:t>𝐾</m:t>
                                        </m:r>
                                        <m:r>
                                          <a:rPr lang="it-IT" altLang="it-IT" sz="1600" i="1">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r>
                                          <a:rPr lang="it-IT" altLang="it-IT" sz="1600" i="1">
                                            <a:latin typeface="Cambria Math" panose="02040503050406030204" pitchFamily="18" charset="0"/>
                                          </a:rPr>
                                          <m:t>𝑋</m:t>
                                        </m:r>
                                        <m:r>
                                          <a:rPr lang="it-IT" altLang="it-IT" sz="1600" i="1">
                                            <a:latin typeface="Cambria Math" panose="02040503050406030204" pitchFamily="18" charset="0"/>
                                          </a:rPr>
                                          <m:t>)</m:t>
                                        </m:r>
                                      </m:e>
                                      <m:e>
                                        <m:r>
                                          <a:rPr lang="it-IT" altLang="it-IT" sz="1600" i="1">
                                            <a:latin typeface="Cambria Math" panose="02040503050406030204" pitchFamily="18" charset="0"/>
                                          </a:rPr>
                                          <m:t>𝑘</m:t>
                                        </m:r>
                                        <m:r>
                                          <a:rPr lang="it-IT" altLang="it-IT" sz="1600" i="1">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e>
                                    </m:mr>
                                  </m:m>
                                </m:e>
                              </m:d>
                            </m:e>
                          </m:mr>
                        </m:m>
                      </m:e>
                    </m:d>
                  </m:oMath>
                </a14:m>
                <a:endParaRPr lang="it-IT" altLang="it-IT" sz="1600"/>
              </a:p>
              <a:p>
                <a:pPr marL="0" indent="0" eaLnBrk="1" hangingPunct="1">
                  <a:buNone/>
                </a:pPr>
                <a:endParaRPr lang="it-IT" altLang="it-IT" sz="1600"/>
              </a:p>
              <a:p>
                <a:pPr marL="0" indent="0" eaLnBrk="1" hangingPunct="1">
                  <a:buNone/>
                </a:pPr>
                <a:r>
                  <a:rPr lang="it-IT" altLang="it-IT" sz="1600"/>
                  <a:t>From </a:t>
                </a:r>
                <a:r>
                  <a:rPr lang="it-IT" altLang="it-IT" sz="1600" err="1"/>
                  <a:t>which</a:t>
                </a:r>
                <a:r>
                  <a:rPr lang="it-IT" altLang="it-IT" sz="1600"/>
                  <a:t> </a:t>
                </a:r>
                <a:r>
                  <a:rPr lang="it-IT" altLang="it-IT" sz="1600" err="1"/>
                  <a:t>we</a:t>
                </a:r>
                <a:r>
                  <a:rPr lang="it-IT" altLang="it-IT" sz="1600"/>
                  <a:t> can </a:t>
                </a:r>
                <a:r>
                  <a:rPr lang="it-IT" altLang="it-IT" sz="1600" err="1"/>
                  <a:t>obtain</a:t>
                </a:r>
                <a:r>
                  <a:rPr lang="it-IT" altLang="it-IT" sz="1600"/>
                  <a:t> the </a:t>
                </a:r>
                <a:r>
                  <a:rPr lang="it-IT" altLang="it-IT" sz="1600" err="1"/>
                  <a:t>conditional</a:t>
                </a:r>
                <a:r>
                  <a:rPr lang="it-IT" altLang="it-IT" sz="1600"/>
                  <a:t> </a:t>
                </a:r>
                <a:r>
                  <a:rPr lang="it-IT" altLang="it-IT" sz="1600" err="1"/>
                  <a:t>distribution</a:t>
                </a:r>
                <a:r>
                  <a:rPr lang="it-IT" altLang="it-IT" sz="1600"/>
                  <a:t> </a:t>
                </a:r>
                <a:r>
                  <a:rPr lang="it-IT" altLang="it-IT" sz="1600" err="1"/>
                  <a:t>using</a:t>
                </a:r>
                <a:r>
                  <a:rPr lang="it-IT" altLang="it-IT" sz="1600"/>
                  <a:t> the </a:t>
                </a:r>
                <a:r>
                  <a:rPr lang="it-IT" altLang="it-IT" sz="1600" err="1"/>
                  <a:t>conditioning</a:t>
                </a:r>
                <a:r>
                  <a:rPr lang="it-IT" altLang="it-IT" sz="1600"/>
                  <a:t> </a:t>
                </a:r>
                <a:r>
                  <a:rPr lang="it-IT" altLang="it-IT" sz="1600" err="1"/>
                  <a:t>operation</a:t>
                </a:r>
                <a:r>
                  <a:rPr lang="it-IT" altLang="it-IT" sz="1600"/>
                  <a:t>, in </a:t>
                </a:r>
                <a:r>
                  <a:rPr lang="it-IT" altLang="it-IT" sz="1600" err="1"/>
                  <a:t>particular</a:t>
                </a:r>
                <a:r>
                  <a:rPr lang="it-IT" altLang="it-IT" sz="1600"/>
                  <a:t> </a:t>
                </a:r>
                <a:r>
                  <a:rPr lang="it-IT" altLang="it-IT" sz="1600" err="1"/>
                  <a:t>its</a:t>
                </a:r>
                <a:r>
                  <a:rPr lang="it-IT" altLang="it-IT" sz="1600"/>
                  <a:t> </a:t>
                </a:r>
                <a:r>
                  <a:rPr lang="it-IT" altLang="it-IT" sz="1600" err="1"/>
                  <a:t>mean</a:t>
                </a:r>
                <a:r>
                  <a:rPr lang="it-IT" altLang="it-IT" sz="1600"/>
                  <a:t> and </a:t>
                </a:r>
                <a:r>
                  <a:rPr lang="it-IT" altLang="it-IT" sz="1600" err="1"/>
                  <a:t>covariance</a:t>
                </a:r>
                <a:r>
                  <a:rPr lang="it-IT" altLang="it-IT" sz="1600"/>
                  <a:t> are </a:t>
                </a:r>
                <a:r>
                  <a:rPr lang="it-IT" altLang="it-IT" sz="1600" err="1"/>
                  <a:t>respectively</a:t>
                </a:r>
                <a:endParaRPr lang="it-IT" altLang="it-IT" sz="1600"/>
              </a:p>
              <a:p>
                <a:pPr marL="0" indent="0" eaLnBrk="1" hangingPunct="1">
                  <a:buNone/>
                </a:pPr>
                <a:endParaRPr lang="it-IT" altLang="it-IT" sz="1600"/>
              </a:p>
              <a:p>
                <a:pPr eaLnBrk="1" hangingPunct="1"/>
                <a14:m>
                  <m:oMath xmlns:m="http://schemas.openxmlformats.org/officeDocument/2006/math">
                    <m:sSup>
                      <m:sSupPr>
                        <m:ctrlPr>
                          <a:rPr lang="it-IT" sz="1600" i="1">
                            <a:latin typeface="Cambria Math" panose="02040503050406030204" pitchFamily="18" charset="0"/>
                          </a:rPr>
                        </m:ctrlPr>
                      </m:sSupPr>
                      <m:e>
                        <m:r>
                          <a:rPr lang="it-IT" sz="1600" i="1">
                            <a:latin typeface="Cambria Math" panose="02040503050406030204" pitchFamily="18" charset="0"/>
                          </a:rPr>
                          <m:t>𝑓</m:t>
                        </m:r>
                        <m:r>
                          <a:rPr lang="it-IT" sz="1600" i="1">
                            <a:latin typeface="Cambria Math" panose="02040503050406030204" pitchFamily="18" charset="0"/>
                          </a:rPr>
                          <m:t>(</m:t>
                        </m:r>
                        <m:r>
                          <a:rPr lang="it-IT" sz="1600" i="1">
                            <a:latin typeface="Cambria Math" panose="02040503050406030204" pitchFamily="18" charset="0"/>
                          </a:rPr>
                          <m:t>𝑥</m:t>
                        </m:r>
                      </m:e>
                      <m:sup>
                        <m:r>
                          <a:rPr lang="it-IT" sz="1600" i="1">
                            <a:latin typeface="Cambria Math" panose="02040503050406030204" pitchFamily="18" charset="0"/>
                          </a:rPr>
                          <m:t>∗</m:t>
                        </m:r>
                      </m:sup>
                    </m:sSup>
                    <m:r>
                      <a:rPr lang="it-IT" sz="1600" i="1">
                        <a:latin typeface="Cambria Math" panose="02040503050406030204" pitchFamily="18" charset="0"/>
                      </a:rPr>
                      <m:t>)</m:t>
                    </m:r>
                    <m:r>
                      <a:rPr lang="it-IT" sz="1600" b="0" i="0" smtClean="0">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b="0" i="1" smtClean="0">
                            <a:latin typeface="Cambria Math" panose="02040503050406030204" pitchFamily="18" charset="0"/>
                          </a:rPr>
                          <m:t>𝑘</m:t>
                        </m:r>
                      </m:e>
                      <m:sup>
                        <m:r>
                          <a:rPr lang="it-IT" altLang="it-IT" sz="1600" i="1" smtClean="0">
                            <a:latin typeface="Cambria Math" panose="02040503050406030204" pitchFamily="18" charset="0"/>
                          </a:rPr>
                          <m:t>∗</m:t>
                        </m:r>
                        <m:r>
                          <a:rPr lang="it-IT" altLang="it-IT" sz="1600" b="0" i="1" smtClean="0">
                            <a:latin typeface="Cambria Math" panose="02040503050406030204" pitchFamily="18" charset="0"/>
                          </a:rPr>
                          <m:t>𝑇</m:t>
                        </m:r>
                      </m:sup>
                    </m:sSup>
                    <m:d>
                      <m:dPr>
                        <m:ctrlPr>
                          <a:rPr lang="it-IT" altLang="it-IT" sz="1600" b="0" i="1" smtClean="0">
                            <a:latin typeface="Cambria Math" panose="02040503050406030204" pitchFamily="18" charset="0"/>
                          </a:rPr>
                        </m:ctrlPr>
                      </m:dPr>
                      <m:e>
                        <m:sSup>
                          <m:sSupPr>
                            <m:ctrlPr>
                              <a:rPr lang="en-US" altLang="it-IT" sz="1600" i="1">
                                <a:latin typeface="Cambria Math" panose="02040503050406030204" pitchFamily="18" charset="0"/>
                              </a:rPr>
                            </m:ctrlPr>
                          </m:sSupPr>
                          <m:e>
                            <m:r>
                              <a:rPr lang="it-IT" altLang="it-IT" sz="1600" b="0" i="1" smtClean="0">
                                <a:latin typeface="Cambria Math" panose="02040503050406030204" pitchFamily="18" charset="0"/>
                              </a:rPr>
                              <m:t>𝐾</m:t>
                            </m:r>
                          </m:e>
                          <m:sup>
                            <m:r>
                              <a:rPr lang="it-IT" altLang="it-IT" sz="1600" b="0" i="1" smtClean="0">
                                <a:latin typeface="Cambria Math" panose="02040503050406030204" pitchFamily="18" charset="0"/>
                              </a:rPr>
                              <m:t>−1</m:t>
                            </m:r>
                          </m:sup>
                        </m:sSup>
                      </m:e>
                    </m:d>
                    <m:r>
                      <a:rPr lang="it-IT" altLang="it-IT" sz="1600" b="0" i="1" smtClean="0">
                        <a:latin typeface="Cambria Math" panose="02040503050406030204" pitchFamily="18" charset="0"/>
                      </a:rPr>
                      <m:t>𝑦</m:t>
                    </m:r>
                  </m:oMath>
                </a14:m>
                <a:endParaRPr lang="it-IT" altLang="it-IT" sz="1600"/>
              </a:p>
              <a:p>
                <a:pPr eaLnBrk="1" hangingPunct="1"/>
                <a14:m>
                  <m:oMath xmlns:m="http://schemas.openxmlformats.org/officeDocument/2006/math">
                    <m:sSup>
                      <m:sSupPr>
                        <m:ctrlPr>
                          <a:rPr lang="it-IT" sz="1600" i="1">
                            <a:latin typeface="Cambria Math" panose="02040503050406030204" pitchFamily="18" charset="0"/>
                          </a:rPr>
                        </m:ctrlPr>
                      </m:sSupPr>
                      <m:e>
                        <m:r>
                          <a:rPr lang="it-IT" sz="1600" b="0" i="1" smtClean="0">
                            <a:latin typeface="Cambria Math" panose="02040503050406030204" pitchFamily="18" charset="0"/>
                          </a:rPr>
                          <m:t>𝑉</m:t>
                        </m:r>
                        <m:r>
                          <a:rPr lang="it-IT" sz="1600" i="1">
                            <a:latin typeface="Cambria Math" panose="02040503050406030204" pitchFamily="18" charset="0"/>
                          </a:rPr>
                          <m:t>(</m:t>
                        </m:r>
                        <m:r>
                          <a:rPr lang="it-IT" sz="1600" i="1">
                            <a:latin typeface="Cambria Math" panose="02040503050406030204" pitchFamily="18" charset="0"/>
                          </a:rPr>
                          <m:t>𝑥</m:t>
                        </m:r>
                      </m:e>
                      <m:sup>
                        <m:r>
                          <a:rPr lang="it-IT" sz="1600" i="1">
                            <a:latin typeface="Cambria Math" panose="02040503050406030204" pitchFamily="18" charset="0"/>
                          </a:rPr>
                          <m:t>∗</m:t>
                        </m:r>
                      </m:sup>
                    </m:sSup>
                    <m:r>
                      <a:rPr lang="it-IT" sz="1600" i="1">
                        <a:latin typeface="Cambria Math" panose="02040503050406030204" pitchFamily="18" charset="0"/>
                      </a:rPr>
                      <m:t>)</m:t>
                    </m:r>
                    <m:r>
                      <a:rPr lang="it-IT" sz="1600">
                        <a:latin typeface="Cambria Math" panose="02040503050406030204" pitchFamily="18" charset="0"/>
                      </a:rPr>
                      <m:t>=</m:t>
                    </m:r>
                    <m:r>
                      <a:rPr lang="it-IT" sz="1600" b="0" i="1" smtClean="0">
                        <a:latin typeface="Cambria Math" panose="02040503050406030204" pitchFamily="18" charset="0"/>
                      </a:rPr>
                      <m:t>𝑘</m:t>
                    </m:r>
                    <m:d>
                      <m:dPr>
                        <m:ctrlPr>
                          <a:rPr lang="it-IT" altLang="it-IT" sz="1600" b="0" i="1" smtClean="0">
                            <a:latin typeface="Cambria Math" panose="02040503050406030204" pitchFamily="18" charset="0"/>
                          </a:rPr>
                        </m:ctrlPr>
                      </m:dPr>
                      <m:e>
                        <m:sSup>
                          <m:sSupPr>
                            <m:ctrlPr>
                              <a:rPr lang="en-US" altLang="it-IT" sz="1600" i="1">
                                <a:latin typeface="Cambria Math" panose="02040503050406030204" pitchFamily="18" charset="0"/>
                              </a:rPr>
                            </m:ctrlPr>
                          </m:sSupPr>
                          <m:e>
                            <m:r>
                              <a:rPr lang="it-IT" altLang="it-IT" sz="1600" b="0" i="1" smtClean="0">
                                <a:latin typeface="Cambria Math" panose="02040503050406030204" pitchFamily="18" charset="0"/>
                              </a:rPr>
                              <m:t>𝑥</m:t>
                            </m:r>
                          </m:e>
                          <m:sup>
                            <m:r>
                              <a:rPr lang="it-IT" altLang="it-IT" sz="1600" i="1">
                                <a:latin typeface="Cambria Math" panose="02040503050406030204" pitchFamily="18" charset="0"/>
                              </a:rPr>
                              <m:t>∗</m:t>
                            </m:r>
                          </m:sup>
                        </m:sSup>
                        <m:r>
                          <a:rPr lang="it-IT" altLang="it-IT" sz="1600" b="0" i="1" smtClean="0">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b="0" i="1" smtClean="0">
                                <a:latin typeface="Cambria Math" panose="02040503050406030204" pitchFamily="18" charset="0"/>
                              </a:rPr>
                              <m:t>𝑥</m:t>
                            </m:r>
                          </m:e>
                          <m:sup>
                            <m:r>
                              <a:rPr lang="it-IT" altLang="it-IT" sz="1600" i="1">
                                <a:latin typeface="Cambria Math" panose="02040503050406030204" pitchFamily="18" charset="0"/>
                              </a:rPr>
                              <m:t>∗</m:t>
                            </m:r>
                          </m:sup>
                        </m:sSup>
                      </m:e>
                    </m:d>
                    <m:r>
                      <a:rPr lang="it-IT" altLang="it-IT" sz="1600" b="0" i="1" smtClean="0">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𝑘</m:t>
                        </m:r>
                      </m:e>
                      <m:sup>
                        <m:r>
                          <a:rPr lang="it-IT" altLang="it-IT" sz="1600" i="1">
                            <a:latin typeface="Cambria Math" panose="02040503050406030204" pitchFamily="18" charset="0"/>
                          </a:rPr>
                          <m:t>∗</m:t>
                        </m:r>
                        <m:r>
                          <a:rPr lang="it-IT" altLang="it-IT" sz="1600" b="0" i="1" smtClean="0">
                            <a:latin typeface="Cambria Math" panose="02040503050406030204" pitchFamily="18" charset="0"/>
                          </a:rPr>
                          <m:t>𝑇</m:t>
                        </m:r>
                      </m:sup>
                    </m:sSup>
                    <m:d>
                      <m:dPr>
                        <m:ctrlPr>
                          <a:rPr lang="it-IT" altLang="it-IT" sz="1600" i="1">
                            <a:latin typeface="Cambria Math" panose="02040503050406030204" pitchFamily="18" charset="0"/>
                          </a:rPr>
                        </m:ctrlPr>
                      </m:dPr>
                      <m:e>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𝐾</m:t>
                            </m:r>
                          </m:e>
                          <m:sup>
                            <m:r>
                              <a:rPr lang="it-IT" altLang="it-IT" sz="1600" i="1">
                                <a:latin typeface="Cambria Math" panose="02040503050406030204" pitchFamily="18" charset="0"/>
                              </a:rPr>
                              <m:t>−1</m:t>
                            </m:r>
                          </m:sup>
                        </m:sSup>
                      </m:e>
                    </m:d>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𝑘</m:t>
                        </m:r>
                      </m:e>
                      <m:sup>
                        <m:r>
                          <a:rPr lang="it-IT" altLang="it-IT" sz="1600" i="1">
                            <a:latin typeface="Cambria Math" panose="02040503050406030204" pitchFamily="18" charset="0"/>
                          </a:rPr>
                          <m:t>∗</m:t>
                        </m:r>
                      </m:sup>
                    </m:sSup>
                  </m:oMath>
                </a14:m>
                <a:endParaRPr lang="it-IT" altLang="it-IT" sz="1600"/>
              </a:p>
              <a:p>
                <a:pPr marL="0" indent="0" eaLnBrk="1" hangingPunct="1">
                  <a:buNone/>
                </a:pPr>
                <a:r>
                  <a:rPr lang="it-IT" altLang="it-IT" sz="1600" err="1"/>
                  <a:t>Where</a:t>
                </a:r>
                <a:endParaRPr lang="it-IT" altLang="it-IT" sz="1600"/>
              </a:p>
              <a:p>
                <a:pPr eaLnBrk="1" hangingPunct="1"/>
                <a14:m>
                  <m:oMath xmlns:m="http://schemas.openxmlformats.org/officeDocument/2006/math">
                    <m:r>
                      <a:rPr lang="it-IT" altLang="it-IT" sz="1600" i="1">
                        <a:latin typeface="Cambria Math" panose="02040503050406030204" pitchFamily="18" charset="0"/>
                      </a:rPr>
                      <m:t>𝐾</m:t>
                    </m:r>
                    <m:r>
                      <a:rPr lang="it-IT" altLang="it-IT" sz="1600" b="0" i="0" smtClean="0">
                        <a:latin typeface="Cambria Math" panose="02040503050406030204" pitchFamily="18" charset="0"/>
                      </a:rPr>
                      <m:t>=</m:t>
                    </m:r>
                    <m:r>
                      <a:rPr lang="it-IT" altLang="it-IT" sz="1600" i="1">
                        <a:latin typeface="Cambria Math" panose="02040503050406030204" pitchFamily="18" charset="0"/>
                      </a:rPr>
                      <m:t>𝐾</m:t>
                    </m:r>
                    <m:d>
                      <m:dPr>
                        <m:ctrlPr>
                          <a:rPr lang="it-IT" altLang="it-IT" sz="1600" i="1">
                            <a:latin typeface="Cambria Math" panose="02040503050406030204" pitchFamily="18" charset="0"/>
                          </a:rPr>
                        </m:ctrlPr>
                      </m:dPr>
                      <m:e>
                        <m:r>
                          <a:rPr lang="it-IT" altLang="it-IT" sz="1600" b="0" i="1" smtClean="0">
                            <a:latin typeface="Cambria Math" panose="02040503050406030204" pitchFamily="18" charset="0"/>
                          </a:rPr>
                          <m:t>𝑋</m:t>
                        </m:r>
                        <m:r>
                          <a:rPr lang="it-IT" altLang="it-IT" sz="1600" i="1">
                            <a:latin typeface="Cambria Math" panose="02040503050406030204" pitchFamily="18" charset="0"/>
                          </a:rPr>
                          <m:t>,</m:t>
                        </m:r>
                        <m:r>
                          <a:rPr lang="it-IT" altLang="it-IT" sz="1600" i="1">
                            <a:latin typeface="Cambria Math" panose="02040503050406030204" pitchFamily="18" charset="0"/>
                          </a:rPr>
                          <m:t>𝑋</m:t>
                        </m:r>
                      </m:e>
                    </m:d>
                    <m:r>
                      <a:rPr lang="it-IT" altLang="it-IT" sz="1600" b="0" i="1" smtClean="0">
                        <a:latin typeface="Cambria Math" panose="02040503050406030204" pitchFamily="18" charset="0"/>
                      </a:rPr>
                      <m:t> </m:t>
                    </m:r>
                  </m:oMath>
                </a14:m>
                <a:r>
                  <a:rPr lang="it-IT" altLang="it-IT" sz="1600"/>
                  <a:t>∈ </a:t>
                </a:r>
                <a14:m>
                  <m:oMath xmlns:m="http://schemas.openxmlformats.org/officeDocument/2006/math">
                    <m:sSup>
                      <m:sSupPr>
                        <m:ctrlPr>
                          <a:rPr lang="it-IT" sz="1600" i="1">
                            <a:latin typeface="Cambria Math" panose="02040503050406030204" pitchFamily="18" charset="0"/>
                          </a:rPr>
                        </m:ctrlPr>
                      </m:sSupPr>
                      <m:e>
                        <m:r>
                          <a:rPr lang="it-IT" sz="1600" i="1">
                            <a:latin typeface="Cambria Math" panose="02040503050406030204" pitchFamily="18" charset="0"/>
                          </a:rPr>
                          <m:t>𝑅</m:t>
                        </m:r>
                      </m:e>
                      <m:sup>
                        <m:r>
                          <a:rPr lang="it-IT" sz="1600" i="1">
                            <a:latin typeface="Cambria Math" panose="02040503050406030204" pitchFamily="18" charset="0"/>
                          </a:rPr>
                          <m:t>𝑛</m:t>
                        </m:r>
                      </m:sup>
                    </m:sSup>
                    <m:r>
                      <a:rPr lang="it-IT" sz="1600" i="1">
                        <a:latin typeface="Cambria Math" panose="02040503050406030204" pitchFamily="18" charset="0"/>
                        <a:ea typeface="Cambria Math" panose="02040503050406030204" pitchFamily="18" charset="0"/>
                      </a:rPr>
                      <m:t>×</m:t>
                    </m:r>
                    <m:sSup>
                      <m:sSupPr>
                        <m:ctrlPr>
                          <a:rPr lang="it-IT" sz="1600" i="1">
                            <a:latin typeface="Cambria Math" panose="02040503050406030204" pitchFamily="18" charset="0"/>
                          </a:rPr>
                        </m:ctrlPr>
                      </m:sSupPr>
                      <m:e>
                        <m:r>
                          <a:rPr lang="it-IT" sz="1600" i="1">
                            <a:latin typeface="Cambria Math" panose="02040503050406030204" pitchFamily="18" charset="0"/>
                          </a:rPr>
                          <m:t>𝑅</m:t>
                        </m:r>
                      </m:e>
                      <m:sup>
                        <m:r>
                          <a:rPr lang="it-IT" sz="1600" i="1">
                            <a:latin typeface="Cambria Math" panose="02040503050406030204" pitchFamily="18" charset="0"/>
                          </a:rPr>
                          <m:t>𝑛</m:t>
                        </m:r>
                      </m:sup>
                    </m:sSup>
                  </m:oMath>
                </a14:m>
                <a:r>
                  <a:rPr lang="it-IT" sz="1600"/>
                  <a:t> </a:t>
                </a:r>
                <a:endParaRPr lang="it-IT" altLang="it-IT" sz="1600"/>
              </a:p>
              <a:p>
                <a:pPr eaLnBrk="1" hangingPunct="1"/>
                <a14:m>
                  <m:oMath xmlns:m="http://schemas.openxmlformats.org/officeDocument/2006/math">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𝑘</m:t>
                        </m:r>
                      </m:e>
                      <m:sup>
                        <m:r>
                          <a:rPr lang="it-IT" altLang="it-IT" sz="1600" i="1">
                            <a:latin typeface="Cambria Math" panose="02040503050406030204" pitchFamily="18" charset="0"/>
                          </a:rPr>
                          <m:t>∗</m:t>
                        </m:r>
                        <m:r>
                          <a:rPr lang="it-IT" altLang="it-IT" sz="1600" i="1">
                            <a:latin typeface="Cambria Math" panose="02040503050406030204" pitchFamily="18" charset="0"/>
                          </a:rPr>
                          <m:t>𝑇</m:t>
                        </m:r>
                      </m:sup>
                    </m:sSup>
                    <m:r>
                      <a:rPr lang="it-IT" altLang="it-IT" sz="1600" b="0" i="0" smtClean="0">
                        <a:latin typeface="Cambria Math" panose="02040503050406030204" pitchFamily="18" charset="0"/>
                      </a:rPr>
                      <m:t>=</m:t>
                    </m:r>
                    <m:r>
                      <a:rPr lang="it-IT" altLang="it-IT" sz="1600" i="1">
                        <a:latin typeface="Cambria Math" panose="02040503050406030204" pitchFamily="18" charset="0"/>
                      </a:rPr>
                      <m:t>𝐾</m:t>
                    </m:r>
                    <m:r>
                      <a:rPr lang="it-IT" altLang="it-IT" sz="1600" i="1">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r>
                      <a:rPr lang="it-IT" altLang="it-IT" sz="1600" i="1">
                        <a:latin typeface="Cambria Math" panose="02040503050406030204" pitchFamily="18" charset="0"/>
                      </a:rPr>
                      <m:t>𝑋</m:t>
                    </m:r>
                    <m:r>
                      <a:rPr lang="it-IT" altLang="it-IT" sz="1600" i="1">
                        <a:latin typeface="Cambria Math" panose="02040503050406030204" pitchFamily="18" charset="0"/>
                      </a:rPr>
                      <m:t>)</m:t>
                    </m:r>
                  </m:oMath>
                </a14:m>
                <a:r>
                  <a:rPr lang="it-IT" altLang="it-IT" sz="1600">
                    <a:ea typeface="Cambria Math" panose="02040503050406030204" pitchFamily="18" charset="0"/>
                  </a:rPr>
                  <a:t> </a:t>
                </a:r>
                <a14:m>
                  <m:oMath xmlns:m="http://schemas.openxmlformats.org/officeDocument/2006/math">
                    <m:r>
                      <a:rPr lang="it-IT" altLang="it-IT" sz="1600" i="1">
                        <a:latin typeface="Cambria Math" panose="02040503050406030204" pitchFamily="18" charset="0"/>
                        <a:ea typeface="Cambria Math" panose="02040503050406030204" pitchFamily="18" charset="0"/>
                      </a:rPr>
                      <m:t>∈</m:t>
                    </m:r>
                  </m:oMath>
                </a14:m>
                <a:r>
                  <a:rPr lang="it-IT" altLang="it-IT" sz="1600"/>
                  <a:t> </a:t>
                </a:r>
                <a14:m>
                  <m:oMath xmlns:m="http://schemas.openxmlformats.org/officeDocument/2006/math">
                    <m:r>
                      <a:rPr lang="it-IT" sz="1600" i="1">
                        <a:latin typeface="Cambria Math" panose="02040503050406030204" pitchFamily="18" charset="0"/>
                      </a:rPr>
                      <m:t>𝑅</m:t>
                    </m:r>
                    <m:r>
                      <a:rPr lang="it-IT" sz="1600" i="1">
                        <a:latin typeface="Cambria Math" panose="02040503050406030204" pitchFamily="18" charset="0"/>
                        <a:ea typeface="Cambria Math" panose="02040503050406030204" pitchFamily="18" charset="0"/>
                      </a:rPr>
                      <m:t>×</m:t>
                    </m:r>
                    <m:sSup>
                      <m:sSupPr>
                        <m:ctrlPr>
                          <a:rPr lang="it-IT" sz="1600" i="1">
                            <a:latin typeface="Cambria Math" panose="02040503050406030204" pitchFamily="18" charset="0"/>
                          </a:rPr>
                        </m:ctrlPr>
                      </m:sSupPr>
                      <m:e>
                        <m:r>
                          <a:rPr lang="it-IT" sz="1600" i="1">
                            <a:latin typeface="Cambria Math" panose="02040503050406030204" pitchFamily="18" charset="0"/>
                          </a:rPr>
                          <m:t>𝑅</m:t>
                        </m:r>
                      </m:e>
                      <m:sup>
                        <m:r>
                          <a:rPr lang="it-IT" sz="1600" i="1">
                            <a:latin typeface="Cambria Math" panose="02040503050406030204" pitchFamily="18" charset="0"/>
                          </a:rPr>
                          <m:t>𝑛</m:t>
                        </m:r>
                      </m:sup>
                    </m:sSup>
                  </m:oMath>
                </a14:m>
                <a:r>
                  <a:rPr lang="it-IT" sz="1600"/>
                  <a:t> </a:t>
                </a:r>
                <a:endParaRPr lang="it-IT" altLang="it-IT" sz="1600"/>
              </a:p>
              <a:p>
                <a:pPr eaLnBrk="1" hangingPunct="1"/>
                <a:endParaRPr lang="it-IT" altLang="it-IT" sz="1600"/>
              </a:p>
              <a:p>
                <a:pPr eaLnBrk="1" hangingPunct="1"/>
                <a:endParaRPr lang="it-IT" altLang="it-IT" sz="1600"/>
              </a:p>
              <a:p>
                <a:pPr marL="0" indent="0" eaLnBrk="1" hangingPunct="1">
                  <a:buNone/>
                </a:pPr>
                <a:endParaRPr lang="it-IT" altLang="it-IT" sz="1600"/>
              </a:p>
              <a:p>
                <a:pPr eaLnBrk="1" hangingPunct="1"/>
                <a:endParaRPr lang="it-IT" altLang="it-IT" sz="1600"/>
              </a:p>
              <a:p>
                <a:pPr eaLnBrk="1" hangingPunct="1"/>
                <a:endParaRPr lang="it-IT" altLang="it-IT" sz="1600"/>
              </a:p>
            </p:txBody>
          </p:sp>
        </mc:Choice>
        <mc:Fallback xmlns="">
          <p:sp>
            <p:nvSpPr>
              <p:cNvPr id="8" name="Rectangle 5">
                <a:extLst>
                  <a:ext uri="{FF2B5EF4-FFF2-40B4-BE49-F238E27FC236}">
                    <a16:creationId xmlns:a16="http://schemas.microsoft.com/office/drawing/2014/main" id="{2BB03075-840E-4D53-8D67-3457DD47AFE2}"/>
                  </a:ext>
                </a:extLst>
              </p:cNvPr>
              <p:cNvSpPr txBox="1">
                <a:spLocks noRot="1" noChangeAspect="1" noMove="1" noResize="1" noEditPoints="1" noAdjustHandles="1" noChangeArrowheads="1" noChangeShapeType="1" noTextEdit="1"/>
              </p:cNvSpPr>
              <p:nvPr/>
            </p:nvSpPr>
            <p:spPr bwMode="auto">
              <a:xfrm>
                <a:off x="1153616" y="1409700"/>
                <a:ext cx="7408863" cy="4038600"/>
              </a:xfrm>
              <a:prstGeom prst="rect">
                <a:avLst/>
              </a:prstGeom>
              <a:blipFill>
                <a:blip r:embed="rId3"/>
                <a:stretch>
                  <a:fillRect l="-411" t="-452"/>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US">
                    <a:noFill/>
                  </a:rPr>
                  <a:t> </a:t>
                </a:r>
              </a:p>
            </p:txBody>
          </p:sp>
        </mc:Fallback>
      </mc:AlternateContent>
      <p:sp>
        <p:nvSpPr>
          <p:cNvPr id="9" name="Footer Placeholder 4">
            <a:extLst>
              <a:ext uri="{FF2B5EF4-FFF2-40B4-BE49-F238E27FC236}">
                <a16:creationId xmlns:a16="http://schemas.microsoft.com/office/drawing/2014/main" id="{3EE8EA99-770D-4EC7-A9C3-F7A9E1FC197B}"/>
              </a:ext>
            </a:extLst>
          </p:cNvPr>
          <p:cNvSpPr>
            <a:spLocks noGrp="1"/>
          </p:cNvSpPr>
          <p:nvPr>
            <p:ph type="ftr" sz="quarter" idx="11"/>
          </p:nvPr>
        </p:nvSpPr>
        <p:spPr>
          <a:xfrm>
            <a:off x="1219200" y="6148388"/>
            <a:ext cx="2895600" cy="457200"/>
          </a:xfr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Tree>
    <p:extLst>
      <p:ext uri="{BB962C8B-B14F-4D97-AF65-F5344CB8AC3E}">
        <p14:creationId xmlns:p14="http://schemas.microsoft.com/office/powerpoint/2010/main" val="24266055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5">
            <a:extLst>
              <a:ext uri="{FF2B5EF4-FFF2-40B4-BE49-F238E27FC236}">
                <a16:creationId xmlns:a16="http://schemas.microsoft.com/office/drawing/2014/main" id="{8A342DA8-0FF5-4C34-8D79-BA79B2E1D791}"/>
              </a:ext>
            </a:extLst>
          </p:cNvPr>
          <p:cNvSpPr txBox="1">
            <a:spLocks noChangeArrowheads="1"/>
          </p:cNvSpPr>
          <p:nvPr/>
        </p:nvSpPr>
        <p:spPr bwMode="auto">
          <a:xfrm>
            <a:off x="1123950" y="1752600"/>
            <a:ext cx="7408863" cy="403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marL="0" indent="0" eaLnBrk="1" hangingPunct="1">
              <a:buNone/>
            </a:pPr>
            <a:endParaRPr lang="en-US" altLang="it-IT" sz="1600"/>
          </a:p>
        </p:txBody>
      </p:sp>
      <p:sp>
        <p:nvSpPr>
          <p:cNvPr id="12291" name="Date Placeholder 3">
            <a:extLst>
              <a:ext uri="{FF2B5EF4-FFF2-40B4-BE49-F238E27FC236}">
                <a16:creationId xmlns:a16="http://schemas.microsoft.com/office/drawing/2014/main" id="{DA4F1E5A-75A5-4057-9E3E-2B2B7997297D}"/>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D35B78C0-9022-44E3-A730-95CF47228B34}"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12293" name="Slide Number Placeholder 5">
            <a:extLst>
              <a:ext uri="{FF2B5EF4-FFF2-40B4-BE49-F238E27FC236}">
                <a16:creationId xmlns:a16="http://schemas.microsoft.com/office/drawing/2014/main" id="{963FFC12-68E2-4C66-9F31-A6018629777F}"/>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2DB1A4F3-E655-4D08-8643-9AFDD85424BD}" type="slidenum">
              <a:rPr lang="it-IT" altLang="it-IT" sz="1100" smtClean="0">
                <a:solidFill>
                  <a:schemeClr val="bg1"/>
                </a:solidFill>
              </a:rPr>
              <a:pPr>
                <a:spcBef>
                  <a:spcPct val="0"/>
                </a:spcBef>
                <a:buClrTx/>
                <a:buFontTx/>
                <a:buNone/>
              </a:pPr>
              <a:t>13</a:t>
            </a:fld>
            <a:endParaRPr lang="it-IT" altLang="it-IT" sz="1100">
              <a:solidFill>
                <a:schemeClr val="bg1"/>
              </a:solidFill>
            </a:endParaRPr>
          </a:p>
        </p:txBody>
      </p:sp>
      <p:sp>
        <p:nvSpPr>
          <p:cNvPr id="12294" name="Rectangle 2">
            <a:extLst>
              <a:ext uri="{FF2B5EF4-FFF2-40B4-BE49-F238E27FC236}">
                <a16:creationId xmlns:a16="http://schemas.microsoft.com/office/drawing/2014/main" id="{E4722927-A1AB-4A14-BA96-86A01FB1B6E8}"/>
              </a:ext>
            </a:extLst>
          </p:cNvPr>
          <p:cNvSpPr>
            <a:spLocks noGrp="1" noChangeArrowheads="1"/>
          </p:cNvSpPr>
          <p:nvPr>
            <p:ph type="title"/>
          </p:nvPr>
        </p:nvSpPr>
        <p:spPr>
          <a:xfrm>
            <a:off x="1116013" y="409575"/>
            <a:ext cx="7416800" cy="581025"/>
          </a:xfrm>
        </p:spPr>
        <p:txBody>
          <a:bodyPr/>
          <a:lstStyle/>
          <a:p>
            <a:pPr eaLnBrk="1" hangingPunct="1"/>
            <a:r>
              <a:rPr lang="it-IT" altLang="it-IT" err="1"/>
              <a:t>Gaussian</a:t>
            </a:r>
            <a:r>
              <a:rPr lang="it-IT" altLang="it-IT"/>
              <a:t> </a:t>
            </a:r>
            <a:r>
              <a:rPr lang="it-IT" altLang="it-IT" err="1"/>
              <a:t>Process</a:t>
            </a:r>
            <a:r>
              <a:rPr lang="it-IT" altLang="it-IT"/>
              <a:t>		</a:t>
            </a:r>
          </a:p>
        </p:txBody>
      </p:sp>
      <p:sp>
        <p:nvSpPr>
          <p:cNvPr id="12295" name="Text Box 10">
            <a:extLst>
              <a:ext uri="{FF2B5EF4-FFF2-40B4-BE49-F238E27FC236}">
                <a16:creationId xmlns:a16="http://schemas.microsoft.com/office/drawing/2014/main" id="{CDA8F949-05AD-4CBC-A006-3F6CE582B91A}"/>
              </a:ext>
            </a:extLst>
          </p:cNvPr>
          <p:cNvSpPr txBox="1">
            <a:spLocks noChangeArrowheads="1"/>
          </p:cNvSpPr>
          <p:nvPr/>
        </p:nvSpPr>
        <p:spPr bwMode="auto">
          <a:xfrm>
            <a:off x="1153616" y="775156"/>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err="1"/>
              <a:t>Probability</a:t>
            </a:r>
            <a:r>
              <a:rPr lang="it-IT" altLang="it-IT" sz="2200"/>
              <a:t> </a:t>
            </a:r>
            <a:r>
              <a:rPr lang="it-IT" altLang="it-IT" sz="2200" err="1"/>
              <a:t>density</a:t>
            </a:r>
            <a:r>
              <a:rPr lang="it-IT" altLang="it-IT" sz="2200"/>
              <a:t> </a:t>
            </a:r>
            <a:r>
              <a:rPr lang="it-IT" altLang="it-IT" sz="2200" err="1"/>
              <a:t>computation</a:t>
            </a:r>
            <a:r>
              <a:rPr lang="it-IT" altLang="it-IT" sz="2200"/>
              <a:t> (with </a:t>
            </a:r>
            <a:r>
              <a:rPr lang="it-IT" altLang="it-IT" sz="2200" err="1"/>
              <a:t>noise</a:t>
            </a:r>
            <a:r>
              <a:rPr lang="it-IT" altLang="it-IT" sz="2200"/>
              <a:t>)</a:t>
            </a:r>
          </a:p>
        </p:txBody>
      </p:sp>
      <mc:AlternateContent xmlns:mc="http://schemas.openxmlformats.org/markup-compatibility/2006" xmlns:a14="http://schemas.microsoft.com/office/drawing/2010/main">
        <mc:Choice Requires="a14">
          <p:sp>
            <p:nvSpPr>
              <p:cNvPr id="8" name="Rectangle 5">
                <a:extLst>
                  <a:ext uri="{FF2B5EF4-FFF2-40B4-BE49-F238E27FC236}">
                    <a16:creationId xmlns:a16="http://schemas.microsoft.com/office/drawing/2014/main" id="{2BB03075-840E-4D53-8D67-3457DD47AFE2}"/>
                  </a:ext>
                </a:extLst>
              </p:cNvPr>
              <p:cNvSpPr txBox="1">
                <a:spLocks noChangeArrowheads="1"/>
              </p:cNvSpPr>
              <p:nvPr/>
            </p:nvSpPr>
            <p:spPr bwMode="auto">
              <a:xfrm>
                <a:off x="1103263" y="1428774"/>
                <a:ext cx="7408863" cy="4038600"/>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marL="0" indent="0" eaLnBrk="1" hangingPunct="1">
                  <a:buNone/>
                </a:pPr>
                <a:r>
                  <a:rPr lang="en-US" altLang="it-IT" sz="1600"/>
                  <a:t>The joint distribution between the training and the test set is a Gaussian distribution</a:t>
                </a:r>
              </a:p>
              <a:p>
                <a:pPr eaLnBrk="1" hangingPunct="1"/>
                <a14:m>
                  <m:oMath xmlns:m="http://schemas.openxmlformats.org/officeDocument/2006/math">
                    <m:sSub>
                      <m:sSubPr>
                        <m:ctrlPr>
                          <a:rPr lang="en-US" altLang="it-IT" sz="1600" i="1">
                            <a:latin typeface="Cambria Math" panose="02040503050406030204" pitchFamily="18" charset="0"/>
                          </a:rPr>
                        </m:ctrlPr>
                      </m:sSubPr>
                      <m:e>
                        <m:r>
                          <a:rPr lang="it-IT" altLang="it-IT" sz="1600" i="1">
                            <a:latin typeface="Cambria Math" panose="02040503050406030204" pitchFamily="18" charset="0"/>
                          </a:rPr>
                          <m:t>𝑃</m:t>
                        </m:r>
                      </m:e>
                      <m:sub>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r>
                          <a:rPr lang="it-IT" altLang="it-IT" sz="1600" i="1">
                            <a:latin typeface="Cambria Math" panose="02040503050406030204" pitchFamily="18" charset="0"/>
                          </a:rPr>
                          <m:t>𝑋</m:t>
                        </m:r>
                      </m:sub>
                    </m:sSub>
                  </m:oMath>
                </a14:m>
                <a:r>
                  <a:rPr lang="en-US" altLang="it-IT" sz="1600"/>
                  <a:t> </a:t>
                </a:r>
                <a14:m>
                  <m:oMath xmlns:m="http://schemas.openxmlformats.org/officeDocument/2006/math">
                    <m:r>
                      <a:rPr lang="it-IT" altLang="it-IT" sz="1600" b="0" i="0" dirty="0" smtClean="0">
                        <a:latin typeface="Cambria Math" panose="02040503050406030204" pitchFamily="18" charset="0"/>
                      </a:rPr>
                      <m:t>=</m:t>
                    </m:r>
                    <m:d>
                      <m:dPr>
                        <m:begChr m:val="["/>
                        <m:endChr m:val="]"/>
                        <m:ctrlPr>
                          <a:rPr lang="it-IT" altLang="it-IT" sz="1600" i="1" dirty="0" smtClean="0">
                            <a:latin typeface="Cambria Math" panose="02040503050406030204" pitchFamily="18" charset="0"/>
                          </a:rPr>
                        </m:ctrlPr>
                      </m:dPr>
                      <m:e>
                        <m:m>
                          <m:mPr>
                            <m:mcs>
                              <m:mc>
                                <m:mcPr>
                                  <m:count m:val="1"/>
                                  <m:mcJc m:val="center"/>
                                </m:mcPr>
                              </m:mc>
                            </m:mcs>
                            <m:ctrlPr>
                              <a:rPr lang="it-IT" altLang="it-IT" sz="1600" i="1" dirty="0" smtClean="0">
                                <a:latin typeface="Cambria Math" panose="02040503050406030204" pitchFamily="18" charset="0"/>
                              </a:rPr>
                            </m:ctrlPr>
                          </m:mPr>
                          <m:mr>
                            <m:e>
                              <m:r>
                                <m:rPr>
                                  <m:brk m:alnAt="7"/>
                                </m:rPr>
                                <a:rPr lang="it-IT" altLang="it-IT" sz="1600" b="0" i="1" dirty="0" smtClean="0">
                                  <a:latin typeface="Cambria Math" panose="02040503050406030204" pitchFamily="18" charset="0"/>
                                </a:rPr>
                                <m:t>𝑦</m:t>
                              </m:r>
                            </m:e>
                          </m:mr>
                          <m:mr>
                            <m:e>
                              <m:sSup>
                                <m:sSupPr>
                                  <m:ctrlPr>
                                    <a:rPr lang="it-IT" sz="1600" i="1">
                                      <a:latin typeface="Cambria Math" panose="02040503050406030204" pitchFamily="18" charset="0"/>
                                    </a:rPr>
                                  </m:ctrlPr>
                                </m:sSupPr>
                                <m:e>
                                  <m:r>
                                    <a:rPr lang="it-IT" sz="1600" i="1">
                                      <a:latin typeface="Cambria Math" panose="02040503050406030204" pitchFamily="18" charset="0"/>
                                    </a:rPr>
                                    <m:t>𝑓</m:t>
                                  </m:r>
                                  <m:r>
                                    <a:rPr lang="it-IT" sz="1600" i="1">
                                      <a:latin typeface="Cambria Math" panose="02040503050406030204" pitchFamily="18" charset="0"/>
                                    </a:rPr>
                                    <m:t>(</m:t>
                                  </m:r>
                                  <m:r>
                                    <a:rPr lang="it-IT" sz="1600" i="1">
                                      <a:latin typeface="Cambria Math" panose="02040503050406030204" pitchFamily="18" charset="0"/>
                                    </a:rPr>
                                    <m:t>𝑥</m:t>
                                  </m:r>
                                </m:e>
                                <m:sup>
                                  <m:r>
                                    <a:rPr lang="it-IT" sz="1600" i="1">
                                      <a:latin typeface="Cambria Math" panose="02040503050406030204" pitchFamily="18" charset="0"/>
                                    </a:rPr>
                                    <m:t>∗</m:t>
                                  </m:r>
                                </m:sup>
                              </m:sSup>
                              <m:r>
                                <a:rPr lang="it-IT" sz="1600" i="1">
                                  <a:latin typeface="Cambria Math" panose="02040503050406030204" pitchFamily="18" charset="0"/>
                                </a:rPr>
                                <m:t>)</m:t>
                              </m:r>
                            </m:e>
                          </m:mr>
                        </m:m>
                      </m:e>
                    </m:d>
                  </m:oMath>
                </a14:m>
                <a:r>
                  <a:rPr lang="it-IT" altLang="it-IT" sz="1600"/>
                  <a:t> </a:t>
                </a:r>
                <a14:m>
                  <m:oMath xmlns:m="http://schemas.openxmlformats.org/officeDocument/2006/math">
                    <m:r>
                      <a:rPr lang="it-IT" sz="1600" i="1">
                        <a:latin typeface="Cambria Math" panose="02040503050406030204" pitchFamily="18" charset="0"/>
                      </a:rPr>
                      <m:t>∼</m:t>
                    </m:r>
                    <m:r>
                      <a:rPr lang="it-IT" sz="1600" i="1">
                        <a:latin typeface="Cambria Math" panose="02040503050406030204" pitchFamily="18" charset="0"/>
                      </a:rPr>
                      <m:t>𝑁</m:t>
                    </m:r>
                    <m:d>
                      <m:dPr>
                        <m:ctrlPr>
                          <a:rPr lang="it-IT" sz="1600" i="1" smtClean="0">
                            <a:latin typeface="Cambria Math" panose="02040503050406030204" pitchFamily="18" charset="0"/>
                          </a:rPr>
                        </m:ctrlPr>
                      </m:dPr>
                      <m:e>
                        <m:m>
                          <m:mPr>
                            <m:mcs>
                              <m:mc>
                                <m:mcPr>
                                  <m:count m:val="2"/>
                                  <m:mcJc m:val="center"/>
                                </m:mcPr>
                              </m:mc>
                            </m:mcs>
                            <m:ctrlPr>
                              <a:rPr lang="it-IT" sz="1600" i="1" smtClean="0">
                                <a:latin typeface="Cambria Math" panose="02040503050406030204" pitchFamily="18" charset="0"/>
                              </a:rPr>
                            </m:ctrlPr>
                          </m:mPr>
                          <m:mr>
                            <m:e>
                              <m:r>
                                <m:rPr>
                                  <m:brk m:alnAt="7"/>
                                </m:rPr>
                                <a:rPr lang="it-IT" sz="1600" b="0" i="1" smtClean="0">
                                  <a:latin typeface="Cambria Math" panose="02040503050406030204" pitchFamily="18" charset="0"/>
                                </a:rPr>
                                <m:t>0</m:t>
                              </m:r>
                              <m:r>
                                <a:rPr lang="it-IT" sz="1600" b="0" i="1" smtClean="0">
                                  <a:latin typeface="Cambria Math" panose="02040503050406030204" pitchFamily="18" charset="0"/>
                                </a:rPr>
                                <m:t>   ,  </m:t>
                              </m:r>
                            </m:e>
                            <m:e>
                              <m:d>
                                <m:dPr>
                                  <m:begChr m:val="["/>
                                  <m:endChr m:val="]"/>
                                  <m:ctrlPr>
                                    <a:rPr lang="it-IT" altLang="it-IT" sz="1600" i="1">
                                      <a:latin typeface="Cambria Math" panose="02040503050406030204" pitchFamily="18" charset="0"/>
                                    </a:rPr>
                                  </m:ctrlPr>
                                </m:dPr>
                                <m:e>
                                  <m:m>
                                    <m:mPr>
                                      <m:mcs>
                                        <m:mc>
                                          <m:mcPr>
                                            <m:count m:val="2"/>
                                            <m:mcJc m:val="center"/>
                                          </m:mcPr>
                                        </m:mc>
                                      </m:mcs>
                                      <m:ctrlPr>
                                        <a:rPr lang="it-IT" altLang="it-IT" sz="1600" i="1" smtClean="0">
                                          <a:latin typeface="Cambria Math" panose="02040503050406030204" pitchFamily="18" charset="0"/>
                                        </a:rPr>
                                      </m:ctrlPr>
                                    </m:mPr>
                                    <m:mr>
                                      <m:e>
                                        <m:r>
                                          <m:rPr>
                                            <m:brk m:alnAt="7"/>
                                          </m:rPr>
                                          <a:rPr lang="it-IT" altLang="it-IT" sz="1600" i="1">
                                            <a:latin typeface="Cambria Math" panose="02040503050406030204" pitchFamily="18" charset="0"/>
                                          </a:rPr>
                                          <m:t>𝐾</m:t>
                                        </m:r>
                                        <m:d>
                                          <m:dPr>
                                            <m:ctrlPr>
                                              <a:rPr lang="it-IT" altLang="it-IT" sz="1600" i="1">
                                                <a:latin typeface="Cambria Math" panose="02040503050406030204" pitchFamily="18" charset="0"/>
                                              </a:rPr>
                                            </m:ctrlPr>
                                          </m:dPr>
                                          <m:e>
                                            <m:r>
                                              <a:rPr lang="it-IT" altLang="it-IT" sz="1600" i="1">
                                                <a:latin typeface="Cambria Math" panose="02040503050406030204" pitchFamily="18" charset="0"/>
                                              </a:rPr>
                                              <m:t>𝑋</m:t>
                                            </m:r>
                                            <m:r>
                                              <a:rPr lang="it-IT" altLang="it-IT" sz="1600" i="1">
                                                <a:latin typeface="Cambria Math" panose="02040503050406030204" pitchFamily="18" charset="0"/>
                                              </a:rPr>
                                              <m:t>,</m:t>
                                            </m:r>
                                            <m:r>
                                              <a:rPr lang="it-IT" altLang="it-IT" sz="1600" i="1">
                                                <a:latin typeface="Cambria Math" panose="02040503050406030204" pitchFamily="18" charset="0"/>
                                              </a:rPr>
                                              <m:t>𝑋</m:t>
                                            </m:r>
                                          </m:e>
                                        </m:d>
                                        <m:r>
                                          <a:rPr lang="it-IT" altLang="it-IT" sz="1600" b="0" i="1" smtClean="0">
                                            <a:latin typeface="Cambria Math" panose="02040503050406030204" pitchFamily="18" charset="0"/>
                                          </a:rPr>
                                          <m:t>+</m:t>
                                        </m:r>
                                        <m:sSup>
                                          <m:sSupPr>
                                            <m:ctrlPr>
                                              <a:rPr lang="it-IT" altLang="it-IT" sz="1600" i="1">
                                                <a:latin typeface="Cambria Math" panose="02040503050406030204" pitchFamily="18" charset="0"/>
                                              </a:rPr>
                                            </m:ctrlPr>
                                          </m:sSupPr>
                                          <m:e>
                                            <m:sSub>
                                              <m:sSubPr>
                                                <m:ctrlPr>
                                                  <a:rPr lang="it-IT" sz="1600" i="1">
                                                    <a:latin typeface="Cambria Math" panose="02040503050406030204" pitchFamily="18" charset="0"/>
                                                  </a:rPr>
                                                </m:ctrlPr>
                                              </m:sSubPr>
                                              <m:e>
                                                <m:r>
                                                  <m:rPr>
                                                    <m:sty m:val="p"/>
                                                  </m:rPr>
                                                  <a:rPr lang="it-IT" sz="1600">
                                                    <a:latin typeface="Cambria Math" panose="02040503050406030204" pitchFamily="18" charset="0"/>
                                                    <a:ea typeface="Cambria Math" panose="02040503050406030204" pitchFamily="18" charset="0"/>
                                                  </a:rPr>
                                                  <m:t>σ</m:t>
                                                </m:r>
                                              </m:e>
                                              <m:sub>
                                                <m:r>
                                                  <a:rPr lang="it-IT" sz="1600" i="1">
                                                    <a:latin typeface="Cambria Math" panose="02040503050406030204" pitchFamily="18" charset="0"/>
                                                  </a:rPr>
                                                  <m:t>𝑛</m:t>
                                                </m:r>
                                              </m:sub>
                                            </m:sSub>
                                          </m:e>
                                          <m:sup>
                                            <m:r>
                                              <a:rPr lang="it-IT" altLang="it-IT" sz="1600" i="1">
                                                <a:latin typeface="Cambria Math" panose="02040503050406030204" pitchFamily="18" charset="0"/>
                                              </a:rPr>
                                              <m:t>2</m:t>
                                            </m:r>
                                          </m:sup>
                                        </m:sSup>
                                        <m:r>
                                          <a:rPr lang="it-IT" sz="1600" b="0" i="1" smtClean="0">
                                            <a:latin typeface="Cambria Math" panose="02040503050406030204" pitchFamily="18" charset="0"/>
                                          </a:rPr>
                                          <m:t>𝐼</m:t>
                                        </m:r>
                                      </m:e>
                                      <m:e>
                                        <m:r>
                                          <a:rPr lang="it-IT" altLang="it-IT" sz="1600" i="1">
                                            <a:latin typeface="Cambria Math" panose="02040503050406030204" pitchFamily="18" charset="0"/>
                                          </a:rPr>
                                          <m:t>𝐾</m:t>
                                        </m:r>
                                        <m:r>
                                          <a:rPr lang="it-IT" altLang="it-IT" sz="1600" i="1">
                                            <a:latin typeface="Cambria Math" panose="02040503050406030204" pitchFamily="18" charset="0"/>
                                          </a:rPr>
                                          <m:t>(</m:t>
                                        </m:r>
                                        <m:r>
                                          <a:rPr lang="it-IT" altLang="it-IT" sz="1600" i="1">
                                            <a:latin typeface="Cambria Math" panose="02040503050406030204" pitchFamily="18" charset="0"/>
                                          </a:rPr>
                                          <m:t>𝑋</m:t>
                                        </m:r>
                                        <m:r>
                                          <a:rPr lang="it-IT" altLang="it-IT" sz="1600" i="1">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e>
                                    </m:mr>
                                    <m:mr>
                                      <m:e>
                                        <m:r>
                                          <a:rPr lang="it-IT" altLang="it-IT" sz="1600" i="1">
                                            <a:latin typeface="Cambria Math" panose="02040503050406030204" pitchFamily="18" charset="0"/>
                                          </a:rPr>
                                          <m:t>𝐾</m:t>
                                        </m:r>
                                        <m:r>
                                          <a:rPr lang="it-IT" altLang="it-IT" sz="1600" i="1">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r>
                                          <a:rPr lang="it-IT" altLang="it-IT" sz="1600" i="1">
                                            <a:latin typeface="Cambria Math" panose="02040503050406030204" pitchFamily="18" charset="0"/>
                                          </a:rPr>
                                          <m:t>𝑋</m:t>
                                        </m:r>
                                        <m:r>
                                          <a:rPr lang="it-IT" altLang="it-IT" sz="1600" i="1">
                                            <a:latin typeface="Cambria Math" panose="02040503050406030204" pitchFamily="18" charset="0"/>
                                          </a:rPr>
                                          <m:t>)</m:t>
                                        </m:r>
                                      </m:e>
                                      <m:e>
                                        <m:r>
                                          <a:rPr lang="it-IT" altLang="it-IT" sz="1600" i="1">
                                            <a:latin typeface="Cambria Math" panose="02040503050406030204" pitchFamily="18" charset="0"/>
                                          </a:rPr>
                                          <m:t>𝑘</m:t>
                                        </m:r>
                                        <m:r>
                                          <a:rPr lang="it-IT" altLang="it-IT" sz="1600" i="1">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e>
                                    </m:mr>
                                  </m:m>
                                </m:e>
                              </m:d>
                            </m:e>
                          </m:mr>
                        </m:m>
                      </m:e>
                    </m:d>
                  </m:oMath>
                </a14:m>
                <a:endParaRPr lang="it-IT" altLang="it-IT" sz="1600"/>
              </a:p>
              <a:p>
                <a:pPr marL="0" indent="0" eaLnBrk="1" hangingPunct="1">
                  <a:buNone/>
                </a:pPr>
                <a:endParaRPr lang="it-IT" altLang="it-IT" sz="1600"/>
              </a:p>
              <a:p>
                <a:pPr marL="0" indent="0" eaLnBrk="1" hangingPunct="1">
                  <a:buNone/>
                </a:pPr>
                <a:r>
                  <a:rPr lang="it-IT" altLang="it-IT" sz="1600"/>
                  <a:t>From </a:t>
                </a:r>
                <a:r>
                  <a:rPr lang="it-IT" altLang="it-IT" sz="1600" err="1"/>
                  <a:t>which</a:t>
                </a:r>
                <a:r>
                  <a:rPr lang="it-IT" altLang="it-IT" sz="1600"/>
                  <a:t> </a:t>
                </a:r>
                <a:r>
                  <a:rPr lang="it-IT" altLang="it-IT" sz="1600" err="1"/>
                  <a:t>we</a:t>
                </a:r>
                <a:r>
                  <a:rPr lang="it-IT" altLang="it-IT" sz="1600"/>
                  <a:t> can </a:t>
                </a:r>
                <a:r>
                  <a:rPr lang="it-IT" altLang="it-IT" sz="1600" err="1"/>
                  <a:t>obtain</a:t>
                </a:r>
                <a:r>
                  <a:rPr lang="it-IT" altLang="it-IT" sz="1600"/>
                  <a:t> the </a:t>
                </a:r>
                <a:r>
                  <a:rPr lang="it-IT" altLang="it-IT" sz="1600" err="1"/>
                  <a:t>conditional</a:t>
                </a:r>
                <a:r>
                  <a:rPr lang="it-IT" altLang="it-IT" sz="1600"/>
                  <a:t> </a:t>
                </a:r>
                <a:r>
                  <a:rPr lang="it-IT" altLang="it-IT" sz="1600" err="1"/>
                  <a:t>distribution</a:t>
                </a:r>
                <a:r>
                  <a:rPr lang="it-IT" altLang="it-IT" sz="1600"/>
                  <a:t> </a:t>
                </a:r>
                <a:r>
                  <a:rPr lang="it-IT" altLang="it-IT" sz="1600" err="1"/>
                  <a:t>using</a:t>
                </a:r>
                <a:r>
                  <a:rPr lang="it-IT" altLang="it-IT" sz="1600"/>
                  <a:t> the </a:t>
                </a:r>
                <a:r>
                  <a:rPr lang="it-IT" altLang="it-IT" sz="1600" err="1"/>
                  <a:t>conditioning</a:t>
                </a:r>
                <a:r>
                  <a:rPr lang="it-IT" altLang="it-IT" sz="1600"/>
                  <a:t> </a:t>
                </a:r>
                <a:r>
                  <a:rPr lang="it-IT" altLang="it-IT" sz="1600" err="1"/>
                  <a:t>operation</a:t>
                </a:r>
                <a:r>
                  <a:rPr lang="it-IT" altLang="it-IT" sz="1600"/>
                  <a:t>, in </a:t>
                </a:r>
                <a:r>
                  <a:rPr lang="it-IT" altLang="it-IT" sz="1600" err="1"/>
                  <a:t>particular</a:t>
                </a:r>
                <a:r>
                  <a:rPr lang="it-IT" altLang="it-IT" sz="1600"/>
                  <a:t> </a:t>
                </a:r>
                <a:r>
                  <a:rPr lang="it-IT" altLang="it-IT" sz="1600" err="1"/>
                  <a:t>its</a:t>
                </a:r>
                <a:r>
                  <a:rPr lang="it-IT" altLang="it-IT" sz="1600"/>
                  <a:t> </a:t>
                </a:r>
                <a:r>
                  <a:rPr lang="it-IT" altLang="it-IT" sz="1600" err="1"/>
                  <a:t>mean</a:t>
                </a:r>
                <a:r>
                  <a:rPr lang="it-IT" altLang="it-IT" sz="1600"/>
                  <a:t> and </a:t>
                </a:r>
                <a:r>
                  <a:rPr lang="it-IT" altLang="it-IT" sz="1600" err="1"/>
                  <a:t>covariance</a:t>
                </a:r>
                <a:r>
                  <a:rPr lang="it-IT" altLang="it-IT" sz="1600"/>
                  <a:t> are </a:t>
                </a:r>
                <a:r>
                  <a:rPr lang="it-IT" altLang="it-IT" sz="1600" err="1"/>
                  <a:t>respectively</a:t>
                </a:r>
                <a:endParaRPr lang="it-IT" altLang="it-IT" sz="1600"/>
              </a:p>
              <a:p>
                <a:pPr marL="0" indent="0" eaLnBrk="1" hangingPunct="1">
                  <a:buNone/>
                </a:pPr>
                <a:endParaRPr lang="it-IT" altLang="it-IT" sz="1600"/>
              </a:p>
              <a:p>
                <a:pPr eaLnBrk="1" hangingPunct="1"/>
                <a14:m>
                  <m:oMath xmlns:m="http://schemas.openxmlformats.org/officeDocument/2006/math">
                    <m:sSup>
                      <m:sSupPr>
                        <m:ctrlPr>
                          <a:rPr lang="it-IT" sz="1600" i="1">
                            <a:latin typeface="Cambria Math" panose="02040503050406030204" pitchFamily="18" charset="0"/>
                          </a:rPr>
                        </m:ctrlPr>
                      </m:sSupPr>
                      <m:e>
                        <m:r>
                          <a:rPr lang="it-IT" sz="1600" i="1">
                            <a:latin typeface="Cambria Math" panose="02040503050406030204" pitchFamily="18" charset="0"/>
                          </a:rPr>
                          <m:t>𝑓</m:t>
                        </m:r>
                        <m:r>
                          <a:rPr lang="it-IT" sz="1600" i="1">
                            <a:latin typeface="Cambria Math" panose="02040503050406030204" pitchFamily="18" charset="0"/>
                          </a:rPr>
                          <m:t>(</m:t>
                        </m:r>
                        <m:r>
                          <a:rPr lang="it-IT" sz="1600" i="1">
                            <a:latin typeface="Cambria Math" panose="02040503050406030204" pitchFamily="18" charset="0"/>
                          </a:rPr>
                          <m:t>𝑥</m:t>
                        </m:r>
                      </m:e>
                      <m:sup>
                        <m:r>
                          <a:rPr lang="it-IT" sz="1600" i="1">
                            <a:latin typeface="Cambria Math" panose="02040503050406030204" pitchFamily="18" charset="0"/>
                          </a:rPr>
                          <m:t>∗</m:t>
                        </m:r>
                      </m:sup>
                    </m:sSup>
                    <m:r>
                      <a:rPr lang="it-IT" sz="1600" i="1">
                        <a:latin typeface="Cambria Math" panose="02040503050406030204" pitchFamily="18" charset="0"/>
                      </a:rPr>
                      <m:t>)</m:t>
                    </m:r>
                    <m:r>
                      <a:rPr lang="it-IT" sz="1600" b="0" i="0" smtClean="0">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b="0" i="1" smtClean="0">
                            <a:latin typeface="Cambria Math" panose="02040503050406030204" pitchFamily="18" charset="0"/>
                          </a:rPr>
                          <m:t>𝑘</m:t>
                        </m:r>
                      </m:e>
                      <m:sup>
                        <m:r>
                          <a:rPr lang="it-IT" altLang="it-IT" sz="1600" i="1" smtClean="0">
                            <a:latin typeface="Cambria Math" panose="02040503050406030204" pitchFamily="18" charset="0"/>
                          </a:rPr>
                          <m:t>∗</m:t>
                        </m:r>
                        <m:r>
                          <a:rPr lang="it-IT" altLang="it-IT" sz="1600" b="0" i="1" smtClean="0">
                            <a:latin typeface="Cambria Math" panose="02040503050406030204" pitchFamily="18" charset="0"/>
                          </a:rPr>
                          <m:t>𝑇</m:t>
                        </m:r>
                      </m:sup>
                    </m:sSup>
                    <m:d>
                      <m:dPr>
                        <m:ctrlPr>
                          <a:rPr lang="it-IT" altLang="it-IT" sz="1600" b="0" i="1" smtClean="0">
                            <a:latin typeface="Cambria Math" panose="02040503050406030204" pitchFamily="18" charset="0"/>
                          </a:rPr>
                        </m:ctrlPr>
                      </m:dPr>
                      <m:e>
                        <m:sSup>
                          <m:sSupPr>
                            <m:ctrlPr>
                              <a:rPr lang="en-US" altLang="it-IT" sz="1600" i="1">
                                <a:latin typeface="Cambria Math" panose="02040503050406030204" pitchFamily="18" charset="0"/>
                              </a:rPr>
                            </m:ctrlPr>
                          </m:sSupPr>
                          <m:e>
                            <m:r>
                              <a:rPr lang="it-IT" altLang="it-IT" sz="1600" b="0" i="1" smtClean="0">
                                <a:latin typeface="Cambria Math" panose="02040503050406030204" pitchFamily="18" charset="0"/>
                              </a:rPr>
                              <m:t>𝐾</m:t>
                            </m:r>
                          </m:e>
                          <m:sup>
                            <m:r>
                              <a:rPr lang="it-IT" altLang="it-IT" sz="1600" b="0" i="1" smtClean="0">
                                <a:latin typeface="Cambria Math" panose="02040503050406030204" pitchFamily="18" charset="0"/>
                              </a:rPr>
                              <m:t>−1</m:t>
                            </m:r>
                          </m:sup>
                        </m:sSup>
                        <m:r>
                          <a:rPr lang="it-IT" altLang="it-IT" sz="1600" b="0" i="1" smtClean="0">
                            <a:latin typeface="Cambria Math" panose="02040503050406030204" pitchFamily="18" charset="0"/>
                          </a:rPr>
                          <m:t>+</m:t>
                        </m:r>
                        <m:sSup>
                          <m:sSupPr>
                            <m:ctrlPr>
                              <a:rPr lang="it-IT" altLang="it-IT" sz="1600" i="1">
                                <a:latin typeface="Cambria Math" panose="02040503050406030204" pitchFamily="18" charset="0"/>
                              </a:rPr>
                            </m:ctrlPr>
                          </m:sSupPr>
                          <m:e>
                            <m:sSub>
                              <m:sSubPr>
                                <m:ctrlPr>
                                  <a:rPr lang="it-IT" sz="1600" i="1">
                                    <a:latin typeface="Cambria Math" panose="02040503050406030204" pitchFamily="18" charset="0"/>
                                  </a:rPr>
                                </m:ctrlPr>
                              </m:sSubPr>
                              <m:e>
                                <m:r>
                                  <m:rPr>
                                    <m:sty m:val="p"/>
                                  </m:rPr>
                                  <a:rPr lang="it-IT" sz="1600">
                                    <a:latin typeface="Cambria Math" panose="02040503050406030204" pitchFamily="18" charset="0"/>
                                    <a:ea typeface="Cambria Math" panose="02040503050406030204" pitchFamily="18" charset="0"/>
                                  </a:rPr>
                                  <m:t>σ</m:t>
                                </m:r>
                              </m:e>
                              <m:sub>
                                <m:r>
                                  <a:rPr lang="it-IT" sz="1600" i="1">
                                    <a:latin typeface="Cambria Math" panose="02040503050406030204" pitchFamily="18" charset="0"/>
                                  </a:rPr>
                                  <m:t>𝑛</m:t>
                                </m:r>
                              </m:sub>
                            </m:sSub>
                          </m:e>
                          <m:sup>
                            <m:r>
                              <a:rPr lang="it-IT" altLang="it-IT" sz="1600" i="1">
                                <a:latin typeface="Cambria Math" panose="02040503050406030204" pitchFamily="18" charset="0"/>
                              </a:rPr>
                              <m:t>2</m:t>
                            </m:r>
                          </m:sup>
                        </m:sSup>
                        <m:r>
                          <a:rPr lang="it-IT" sz="1600" i="1">
                            <a:latin typeface="Cambria Math" panose="02040503050406030204" pitchFamily="18" charset="0"/>
                          </a:rPr>
                          <m:t>𝐼</m:t>
                        </m:r>
                      </m:e>
                    </m:d>
                    <m:r>
                      <a:rPr lang="it-IT" altLang="it-IT" sz="1600" b="0" i="1" smtClean="0">
                        <a:latin typeface="Cambria Math" panose="02040503050406030204" pitchFamily="18" charset="0"/>
                      </a:rPr>
                      <m:t>𝑦</m:t>
                    </m:r>
                  </m:oMath>
                </a14:m>
                <a:endParaRPr lang="it-IT" altLang="it-IT" sz="1600"/>
              </a:p>
              <a:p>
                <a:pPr eaLnBrk="1" hangingPunct="1"/>
                <a14:m>
                  <m:oMath xmlns:m="http://schemas.openxmlformats.org/officeDocument/2006/math">
                    <m:sSup>
                      <m:sSupPr>
                        <m:ctrlPr>
                          <a:rPr lang="it-IT" sz="1600" i="1">
                            <a:latin typeface="Cambria Math" panose="02040503050406030204" pitchFamily="18" charset="0"/>
                          </a:rPr>
                        </m:ctrlPr>
                      </m:sSupPr>
                      <m:e>
                        <m:r>
                          <a:rPr lang="it-IT" sz="1600" b="0" i="1" smtClean="0">
                            <a:latin typeface="Cambria Math" panose="02040503050406030204" pitchFamily="18" charset="0"/>
                          </a:rPr>
                          <m:t>𝑉</m:t>
                        </m:r>
                        <m:r>
                          <a:rPr lang="it-IT" sz="1600" i="1">
                            <a:latin typeface="Cambria Math" panose="02040503050406030204" pitchFamily="18" charset="0"/>
                          </a:rPr>
                          <m:t>(</m:t>
                        </m:r>
                        <m:r>
                          <a:rPr lang="it-IT" sz="1600" i="1">
                            <a:latin typeface="Cambria Math" panose="02040503050406030204" pitchFamily="18" charset="0"/>
                          </a:rPr>
                          <m:t>𝑥</m:t>
                        </m:r>
                      </m:e>
                      <m:sup>
                        <m:r>
                          <a:rPr lang="it-IT" sz="1600" i="1">
                            <a:latin typeface="Cambria Math" panose="02040503050406030204" pitchFamily="18" charset="0"/>
                          </a:rPr>
                          <m:t>∗</m:t>
                        </m:r>
                      </m:sup>
                    </m:sSup>
                    <m:r>
                      <a:rPr lang="it-IT" sz="1600" i="1">
                        <a:latin typeface="Cambria Math" panose="02040503050406030204" pitchFamily="18" charset="0"/>
                      </a:rPr>
                      <m:t>)</m:t>
                    </m:r>
                    <m:r>
                      <a:rPr lang="it-IT" sz="1600">
                        <a:latin typeface="Cambria Math" panose="02040503050406030204" pitchFamily="18" charset="0"/>
                      </a:rPr>
                      <m:t>=</m:t>
                    </m:r>
                    <m:r>
                      <a:rPr lang="it-IT" sz="1600" b="0" i="1" smtClean="0">
                        <a:latin typeface="Cambria Math" panose="02040503050406030204" pitchFamily="18" charset="0"/>
                      </a:rPr>
                      <m:t>𝑘</m:t>
                    </m:r>
                    <m:d>
                      <m:dPr>
                        <m:ctrlPr>
                          <a:rPr lang="it-IT" altLang="it-IT" sz="1600" b="0" i="1" smtClean="0">
                            <a:latin typeface="Cambria Math" panose="02040503050406030204" pitchFamily="18" charset="0"/>
                          </a:rPr>
                        </m:ctrlPr>
                      </m:dPr>
                      <m:e>
                        <m:sSup>
                          <m:sSupPr>
                            <m:ctrlPr>
                              <a:rPr lang="en-US" altLang="it-IT" sz="1600" i="1">
                                <a:latin typeface="Cambria Math" panose="02040503050406030204" pitchFamily="18" charset="0"/>
                              </a:rPr>
                            </m:ctrlPr>
                          </m:sSupPr>
                          <m:e>
                            <m:r>
                              <a:rPr lang="it-IT" altLang="it-IT" sz="1600" b="0" i="1" smtClean="0">
                                <a:latin typeface="Cambria Math" panose="02040503050406030204" pitchFamily="18" charset="0"/>
                              </a:rPr>
                              <m:t>𝑥</m:t>
                            </m:r>
                          </m:e>
                          <m:sup>
                            <m:r>
                              <a:rPr lang="it-IT" altLang="it-IT" sz="1600" i="1">
                                <a:latin typeface="Cambria Math" panose="02040503050406030204" pitchFamily="18" charset="0"/>
                              </a:rPr>
                              <m:t>∗</m:t>
                            </m:r>
                          </m:sup>
                        </m:sSup>
                        <m:r>
                          <a:rPr lang="it-IT" altLang="it-IT" sz="1600" b="0" i="1" smtClean="0">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b="0" i="1" smtClean="0">
                                <a:latin typeface="Cambria Math" panose="02040503050406030204" pitchFamily="18" charset="0"/>
                              </a:rPr>
                              <m:t>𝑥</m:t>
                            </m:r>
                          </m:e>
                          <m:sup>
                            <m:r>
                              <a:rPr lang="it-IT" altLang="it-IT" sz="1600" i="1">
                                <a:latin typeface="Cambria Math" panose="02040503050406030204" pitchFamily="18" charset="0"/>
                              </a:rPr>
                              <m:t>∗</m:t>
                            </m:r>
                          </m:sup>
                        </m:sSup>
                      </m:e>
                    </m:d>
                    <m:r>
                      <a:rPr lang="it-IT" altLang="it-IT" sz="1600" b="0" i="1" smtClean="0">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𝑘</m:t>
                        </m:r>
                      </m:e>
                      <m:sup>
                        <m:r>
                          <a:rPr lang="it-IT" altLang="it-IT" sz="1600" i="1">
                            <a:latin typeface="Cambria Math" panose="02040503050406030204" pitchFamily="18" charset="0"/>
                          </a:rPr>
                          <m:t>∗</m:t>
                        </m:r>
                        <m:r>
                          <a:rPr lang="it-IT" altLang="it-IT" sz="1600" b="0" i="1" smtClean="0">
                            <a:latin typeface="Cambria Math" panose="02040503050406030204" pitchFamily="18" charset="0"/>
                          </a:rPr>
                          <m:t>𝑇</m:t>
                        </m:r>
                      </m:sup>
                    </m:sSup>
                    <m:d>
                      <m:dPr>
                        <m:ctrlPr>
                          <a:rPr lang="it-IT" altLang="it-IT" sz="1600" i="1">
                            <a:latin typeface="Cambria Math" panose="02040503050406030204" pitchFamily="18" charset="0"/>
                          </a:rPr>
                        </m:ctrlPr>
                      </m:dPr>
                      <m:e>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𝐾</m:t>
                            </m:r>
                          </m:e>
                          <m:sup>
                            <m:r>
                              <a:rPr lang="it-IT" altLang="it-IT" sz="1600" i="1">
                                <a:latin typeface="Cambria Math" panose="02040503050406030204" pitchFamily="18" charset="0"/>
                              </a:rPr>
                              <m:t>−1</m:t>
                            </m:r>
                          </m:sup>
                        </m:sSup>
                        <m:r>
                          <a:rPr lang="it-IT" altLang="it-IT" sz="1600" b="0" i="1" smtClean="0">
                            <a:latin typeface="Cambria Math" panose="02040503050406030204" pitchFamily="18" charset="0"/>
                          </a:rPr>
                          <m:t>+</m:t>
                        </m:r>
                        <m:sSup>
                          <m:sSupPr>
                            <m:ctrlPr>
                              <a:rPr lang="it-IT" altLang="it-IT" sz="1600" i="1">
                                <a:latin typeface="Cambria Math" panose="02040503050406030204" pitchFamily="18" charset="0"/>
                              </a:rPr>
                            </m:ctrlPr>
                          </m:sSupPr>
                          <m:e>
                            <m:sSub>
                              <m:sSubPr>
                                <m:ctrlPr>
                                  <a:rPr lang="it-IT" sz="1600" i="1">
                                    <a:latin typeface="Cambria Math" panose="02040503050406030204" pitchFamily="18" charset="0"/>
                                  </a:rPr>
                                </m:ctrlPr>
                              </m:sSubPr>
                              <m:e>
                                <m:r>
                                  <m:rPr>
                                    <m:sty m:val="p"/>
                                  </m:rPr>
                                  <a:rPr lang="it-IT" sz="1600">
                                    <a:latin typeface="Cambria Math" panose="02040503050406030204" pitchFamily="18" charset="0"/>
                                    <a:ea typeface="Cambria Math" panose="02040503050406030204" pitchFamily="18" charset="0"/>
                                  </a:rPr>
                                  <m:t>σ</m:t>
                                </m:r>
                              </m:e>
                              <m:sub>
                                <m:r>
                                  <a:rPr lang="it-IT" sz="1600" i="1">
                                    <a:latin typeface="Cambria Math" panose="02040503050406030204" pitchFamily="18" charset="0"/>
                                  </a:rPr>
                                  <m:t>𝑛</m:t>
                                </m:r>
                              </m:sub>
                            </m:sSub>
                          </m:e>
                          <m:sup>
                            <m:r>
                              <a:rPr lang="it-IT" altLang="it-IT" sz="1600" i="1">
                                <a:latin typeface="Cambria Math" panose="02040503050406030204" pitchFamily="18" charset="0"/>
                              </a:rPr>
                              <m:t>2</m:t>
                            </m:r>
                          </m:sup>
                        </m:sSup>
                        <m:r>
                          <a:rPr lang="it-IT" sz="1600" i="1">
                            <a:latin typeface="Cambria Math" panose="02040503050406030204" pitchFamily="18" charset="0"/>
                          </a:rPr>
                          <m:t>𝐼</m:t>
                        </m:r>
                      </m:e>
                    </m:d>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𝑘</m:t>
                        </m:r>
                      </m:e>
                      <m:sup>
                        <m:r>
                          <a:rPr lang="it-IT" altLang="it-IT" sz="1600" i="1">
                            <a:latin typeface="Cambria Math" panose="02040503050406030204" pitchFamily="18" charset="0"/>
                          </a:rPr>
                          <m:t>∗</m:t>
                        </m:r>
                      </m:sup>
                    </m:sSup>
                  </m:oMath>
                </a14:m>
                <a:endParaRPr lang="it-IT" altLang="it-IT" sz="1600"/>
              </a:p>
              <a:p>
                <a:pPr marL="0" indent="0" eaLnBrk="1" hangingPunct="1">
                  <a:buNone/>
                </a:pPr>
                <a:r>
                  <a:rPr lang="it-IT" altLang="it-IT" sz="1600" err="1"/>
                  <a:t>Where</a:t>
                </a:r>
                <a:endParaRPr lang="it-IT" altLang="it-IT" sz="1600"/>
              </a:p>
              <a:p>
                <a:pPr eaLnBrk="1" hangingPunct="1"/>
                <a14:m>
                  <m:oMath xmlns:m="http://schemas.openxmlformats.org/officeDocument/2006/math">
                    <m:r>
                      <a:rPr lang="it-IT" altLang="it-IT" sz="1600" i="1">
                        <a:latin typeface="Cambria Math" panose="02040503050406030204" pitchFamily="18" charset="0"/>
                      </a:rPr>
                      <m:t>𝐾</m:t>
                    </m:r>
                    <m:r>
                      <a:rPr lang="it-IT" altLang="it-IT" sz="1600" b="0" i="0" smtClean="0">
                        <a:latin typeface="Cambria Math" panose="02040503050406030204" pitchFamily="18" charset="0"/>
                      </a:rPr>
                      <m:t>=</m:t>
                    </m:r>
                    <m:r>
                      <a:rPr lang="it-IT" altLang="it-IT" sz="1600" i="1">
                        <a:latin typeface="Cambria Math" panose="02040503050406030204" pitchFamily="18" charset="0"/>
                      </a:rPr>
                      <m:t>𝐾</m:t>
                    </m:r>
                    <m:d>
                      <m:dPr>
                        <m:ctrlPr>
                          <a:rPr lang="it-IT" altLang="it-IT" sz="1600" i="1">
                            <a:latin typeface="Cambria Math" panose="02040503050406030204" pitchFamily="18" charset="0"/>
                          </a:rPr>
                        </m:ctrlPr>
                      </m:dPr>
                      <m:e>
                        <m:r>
                          <a:rPr lang="it-IT" altLang="it-IT" sz="1600" b="0" i="1" smtClean="0">
                            <a:latin typeface="Cambria Math" panose="02040503050406030204" pitchFamily="18" charset="0"/>
                          </a:rPr>
                          <m:t>𝑋</m:t>
                        </m:r>
                        <m:r>
                          <a:rPr lang="it-IT" altLang="it-IT" sz="1600" i="1">
                            <a:latin typeface="Cambria Math" panose="02040503050406030204" pitchFamily="18" charset="0"/>
                          </a:rPr>
                          <m:t>,</m:t>
                        </m:r>
                        <m:r>
                          <a:rPr lang="it-IT" altLang="it-IT" sz="1600" i="1">
                            <a:latin typeface="Cambria Math" panose="02040503050406030204" pitchFamily="18" charset="0"/>
                          </a:rPr>
                          <m:t>𝑋</m:t>
                        </m:r>
                      </m:e>
                    </m:d>
                    <m:r>
                      <a:rPr lang="it-IT" altLang="it-IT" sz="1600" b="0" i="1" smtClean="0">
                        <a:latin typeface="Cambria Math" panose="02040503050406030204" pitchFamily="18" charset="0"/>
                      </a:rPr>
                      <m:t> </m:t>
                    </m:r>
                  </m:oMath>
                </a14:m>
                <a:r>
                  <a:rPr lang="it-IT" altLang="it-IT" sz="1600"/>
                  <a:t>∈ </a:t>
                </a:r>
                <a14:m>
                  <m:oMath xmlns:m="http://schemas.openxmlformats.org/officeDocument/2006/math">
                    <m:sSup>
                      <m:sSupPr>
                        <m:ctrlPr>
                          <a:rPr lang="it-IT" sz="1600" i="1">
                            <a:latin typeface="Cambria Math" panose="02040503050406030204" pitchFamily="18" charset="0"/>
                          </a:rPr>
                        </m:ctrlPr>
                      </m:sSupPr>
                      <m:e>
                        <m:r>
                          <a:rPr lang="it-IT" sz="1600" i="1">
                            <a:latin typeface="Cambria Math" panose="02040503050406030204" pitchFamily="18" charset="0"/>
                          </a:rPr>
                          <m:t>𝑅</m:t>
                        </m:r>
                      </m:e>
                      <m:sup>
                        <m:r>
                          <a:rPr lang="it-IT" sz="1600" i="1">
                            <a:latin typeface="Cambria Math" panose="02040503050406030204" pitchFamily="18" charset="0"/>
                          </a:rPr>
                          <m:t>𝑛</m:t>
                        </m:r>
                      </m:sup>
                    </m:sSup>
                    <m:r>
                      <a:rPr lang="it-IT" sz="1600" i="1">
                        <a:latin typeface="Cambria Math" panose="02040503050406030204" pitchFamily="18" charset="0"/>
                        <a:ea typeface="Cambria Math" panose="02040503050406030204" pitchFamily="18" charset="0"/>
                      </a:rPr>
                      <m:t>×</m:t>
                    </m:r>
                    <m:sSup>
                      <m:sSupPr>
                        <m:ctrlPr>
                          <a:rPr lang="it-IT" sz="1600" i="1">
                            <a:latin typeface="Cambria Math" panose="02040503050406030204" pitchFamily="18" charset="0"/>
                          </a:rPr>
                        </m:ctrlPr>
                      </m:sSupPr>
                      <m:e>
                        <m:r>
                          <a:rPr lang="it-IT" sz="1600" i="1">
                            <a:latin typeface="Cambria Math" panose="02040503050406030204" pitchFamily="18" charset="0"/>
                          </a:rPr>
                          <m:t>𝑅</m:t>
                        </m:r>
                      </m:e>
                      <m:sup>
                        <m:r>
                          <a:rPr lang="it-IT" sz="1600" i="1">
                            <a:latin typeface="Cambria Math" panose="02040503050406030204" pitchFamily="18" charset="0"/>
                          </a:rPr>
                          <m:t>𝑛</m:t>
                        </m:r>
                      </m:sup>
                    </m:sSup>
                  </m:oMath>
                </a14:m>
                <a:r>
                  <a:rPr lang="it-IT" sz="1600"/>
                  <a:t> </a:t>
                </a:r>
                <a:endParaRPr lang="it-IT" altLang="it-IT" sz="1600"/>
              </a:p>
              <a:p>
                <a:pPr eaLnBrk="1" hangingPunct="1"/>
                <a14:m>
                  <m:oMath xmlns:m="http://schemas.openxmlformats.org/officeDocument/2006/math">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𝑘</m:t>
                        </m:r>
                      </m:e>
                      <m:sup>
                        <m:r>
                          <a:rPr lang="it-IT" altLang="it-IT" sz="1600" i="1">
                            <a:latin typeface="Cambria Math" panose="02040503050406030204" pitchFamily="18" charset="0"/>
                          </a:rPr>
                          <m:t>∗</m:t>
                        </m:r>
                        <m:r>
                          <a:rPr lang="it-IT" altLang="it-IT" sz="1600" i="1">
                            <a:latin typeface="Cambria Math" panose="02040503050406030204" pitchFamily="18" charset="0"/>
                          </a:rPr>
                          <m:t>𝑇</m:t>
                        </m:r>
                      </m:sup>
                    </m:sSup>
                    <m:r>
                      <a:rPr lang="it-IT" altLang="it-IT" sz="1600" b="0" i="0" smtClean="0">
                        <a:latin typeface="Cambria Math" panose="02040503050406030204" pitchFamily="18" charset="0"/>
                      </a:rPr>
                      <m:t>=</m:t>
                    </m:r>
                    <m:r>
                      <a:rPr lang="it-IT" altLang="it-IT" sz="1600" i="1">
                        <a:latin typeface="Cambria Math" panose="02040503050406030204" pitchFamily="18" charset="0"/>
                      </a:rPr>
                      <m:t>𝐾</m:t>
                    </m:r>
                    <m:r>
                      <a:rPr lang="it-IT" altLang="it-IT" sz="1600" i="1">
                        <a:latin typeface="Cambria Math" panose="02040503050406030204" pitchFamily="18" charset="0"/>
                      </a:rPr>
                      <m:t>(</m:t>
                    </m:r>
                    <m:sSup>
                      <m:sSupPr>
                        <m:ctrlPr>
                          <a:rPr lang="en-US" altLang="it-IT" sz="1600" i="1">
                            <a:latin typeface="Cambria Math" panose="02040503050406030204" pitchFamily="18" charset="0"/>
                          </a:rPr>
                        </m:ctrlPr>
                      </m:sSupPr>
                      <m:e>
                        <m:r>
                          <a:rPr lang="it-IT" altLang="it-IT" sz="1600" i="1">
                            <a:latin typeface="Cambria Math" panose="02040503050406030204" pitchFamily="18" charset="0"/>
                          </a:rPr>
                          <m:t>𝑋</m:t>
                        </m:r>
                      </m:e>
                      <m:sup>
                        <m:r>
                          <a:rPr lang="it-IT" altLang="it-IT" sz="1600" i="1">
                            <a:latin typeface="Cambria Math" panose="02040503050406030204" pitchFamily="18" charset="0"/>
                          </a:rPr>
                          <m:t>∗</m:t>
                        </m:r>
                      </m:sup>
                    </m:sSup>
                    <m:r>
                      <a:rPr lang="it-IT" altLang="it-IT" sz="1600" i="1">
                        <a:latin typeface="Cambria Math" panose="02040503050406030204" pitchFamily="18" charset="0"/>
                      </a:rPr>
                      <m:t>,</m:t>
                    </m:r>
                    <m:r>
                      <a:rPr lang="it-IT" altLang="it-IT" sz="1600" i="1">
                        <a:latin typeface="Cambria Math" panose="02040503050406030204" pitchFamily="18" charset="0"/>
                      </a:rPr>
                      <m:t>𝑋</m:t>
                    </m:r>
                    <m:r>
                      <a:rPr lang="it-IT" altLang="it-IT" sz="1600" i="1">
                        <a:latin typeface="Cambria Math" panose="02040503050406030204" pitchFamily="18" charset="0"/>
                      </a:rPr>
                      <m:t>)</m:t>
                    </m:r>
                  </m:oMath>
                </a14:m>
                <a:r>
                  <a:rPr lang="it-IT" altLang="it-IT" sz="1600">
                    <a:ea typeface="Cambria Math" panose="02040503050406030204" pitchFamily="18" charset="0"/>
                  </a:rPr>
                  <a:t> </a:t>
                </a:r>
                <a14:m>
                  <m:oMath xmlns:m="http://schemas.openxmlformats.org/officeDocument/2006/math">
                    <m:r>
                      <a:rPr lang="it-IT" altLang="it-IT" sz="1600" i="1">
                        <a:latin typeface="Cambria Math" panose="02040503050406030204" pitchFamily="18" charset="0"/>
                        <a:ea typeface="Cambria Math" panose="02040503050406030204" pitchFamily="18" charset="0"/>
                      </a:rPr>
                      <m:t>∈</m:t>
                    </m:r>
                  </m:oMath>
                </a14:m>
                <a:r>
                  <a:rPr lang="it-IT" altLang="it-IT" sz="1600"/>
                  <a:t> </a:t>
                </a:r>
                <a14:m>
                  <m:oMath xmlns:m="http://schemas.openxmlformats.org/officeDocument/2006/math">
                    <m:r>
                      <a:rPr lang="it-IT" sz="1600" i="1">
                        <a:latin typeface="Cambria Math" panose="02040503050406030204" pitchFamily="18" charset="0"/>
                      </a:rPr>
                      <m:t>𝑅</m:t>
                    </m:r>
                    <m:r>
                      <a:rPr lang="it-IT" sz="1600" i="1">
                        <a:latin typeface="Cambria Math" panose="02040503050406030204" pitchFamily="18" charset="0"/>
                        <a:ea typeface="Cambria Math" panose="02040503050406030204" pitchFamily="18" charset="0"/>
                      </a:rPr>
                      <m:t>×</m:t>
                    </m:r>
                    <m:sSup>
                      <m:sSupPr>
                        <m:ctrlPr>
                          <a:rPr lang="it-IT" sz="1600" i="1">
                            <a:latin typeface="Cambria Math" panose="02040503050406030204" pitchFamily="18" charset="0"/>
                          </a:rPr>
                        </m:ctrlPr>
                      </m:sSupPr>
                      <m:e>
                        <m:r>
                          <a:rPr lang="it-IT" sz="1600" i="1">
                            <a:latin typeface="Cambria Math" panose="02040503050406030204" pitchFamily="18" charset="0"/>
                          </a:rPr>
                          <m:t>𝑅</m:t>
                        </m:r>
                      </m:e>
                      <m:sup>
                        <m:r>
                          <a:rPr lang="it-IT" sz="1600" i="1">
                            <a:latin typeface="Cambria Math" panose="02040503050406030204" pitchFamily="18" charset="0"/>
                          </a:rPr>
                          <m:t>𝑛</m:t>
                        </m:r>
                      </m:sup>
                    </m:sSup>
                  </m:oMath>
                </a14:m>
                <a:r>
                  <a:rPr lang="it-IT" sz="1600"/>
                  <a:t> </a:t>
                </a:r>
                <a:endParaRPr lang="it-IT" altLang="it-IT" sz="1600"/>
              </a:p>
              <a:p>
                <a:pPr eaLnBrk="1" hangingPunct="1"/>
                <a:endParaRPr lang="it-IT" altLang="it-IT" sz="1600"/>
              </a:p>
              <a:p>
                <a:pPr eaLnBrk="1" hangingPunct="1"/>
                <a:endParaRPr lang="it-IT" altLang="it-IT" sz="1600"/>
              </a:p>
              <a:p>
                <a:pPr marL="0" indent="0" eaLnBrk="1" hangingPunct="1">
                  <a:buNone/>
                </a:pPr>
                <a:endParaRPr lang="it-IT" altLang="it-IT" sz="1600"/>
              </a:p>
              <a:p>
                <a:pPr eaLnBrk="1" hangingPunct="1"/>
                <a:endParaRPr lang="it-IT" altLang="it-IT" sz="1600"/>
              </a:p>
              <a:p>
                <a:pPr eaLnBrk="1" hangingPunct="1"/>
                <a:endParaRPr lang="it-IT" altLang="it-IT" sz="1600"/>
              </a:p>
            </p:txBody>
          </p:sp>
        </mc:Choice>
        <mc:Fallback xmlns="">
          <p:sp>
            <p:nvSpPr>
              <p:cNvPr id="8" name="Rectangle 5">
                <a:extLst>
                  <a:ext uri="{FF2B5EF4-FFF2-40B4-BE49-F238E27FC236}">
                    <a16:creationId xmlns:a16="http://schemas.microsoft.com/office/drawing/2014/main" id="{2BB03075-840E-4D53-8D67-3457DD47AFE2}"/>
                  </a:ext>
                </a:extLst>
              </p:cNvPr>
              <p:cNvSpPr txBox="1">
                <a:spLocks noRot="1" noChangeAspect="1" noMove="1" noResize="1" noEditPoints="1" noAdjustHandles="1" noChangeArrowheads="1" noChangeShapeType="1" noTextEdit="1"/>
              </p:cNvSpPr>
              <p:nvPr/>
            </p:nvSpPr>
            <p:spPr bwMode="auto">
              <a:xfrm>
                <a:off x="1103263" y="1428774"/>
                <a:ext cx="7408863" cy="4038600"/>
              </a:xfrm>
              <a:prstGeom prst="rect">
                <a:avLst/>
              </a:prstGeom>
              <a:blipFill>
                <a:blip r:embed="rId3"/>
                <a:stretch>
                  <a:fillRect l="-494" t="-452"/>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US">
                    <a:noFill/>
                  </a:rPr>
                  <a:t> </a:t>
                </a:r>
              </a:p>
            </p:txBody>
          </p:sp>
        </mc:Fallback>
      </mc:AlternateContent>
      <p:sp>
        <p:nvSpPr>
          <p:cNvPr id="9" name="Footer Placeholder 4">
            <a:extLst>
              <a:ext uri="{FF2B5EF4-FFF2-40B4-BE49-F238E27FC236}">
                <a16:creationId xmlns:a16="http://schemas.microsoft.com/office/drawing/2014/main" id="{9E37B085-6746-458B-AFD9-0A24B7C3E041}"/>
              </a:ext>
            </a:extLst>
          </p:cNvPr>
          <p:cNvSpPr>
            <a:spLocks noGrp="1"/>
          </p:cNvSpPr>
          <p:nvPr>
            <p:ph type="ftr" sz="quarter" idx="11"/>
          </p:nvPr>
        </p:nvSpPr>
        <p:spPr>
          <a:xfrm>
            <a:off x="1219200" y="6148388"/>
            <a:ext cx="2895600" cy="457200"/>
          </a:xfr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Tree>
    <p:extLst>
      <p:ext uri="{BB962C8B-B14F-4D97-AF65-F5344CB8AC3E}">
        <p14:creationId xmlns:p14="http://schemas.microsoft.com/office/powerpoint/2010/main" val="24501351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9C9EC62-0361-D04D-A737-B660A17EAE8F}"/>
              </a:ext>
            </a:extLst>
          </p:cNvPr>
          <p:cNvSpPr>
            <a:spLocks noGrp="1"/>
          </p:cNvSpPr>
          <p:nvPr>
            <p:ph type="title"/>
          </p:nvPr>
        </p:nvSpPr>
        <p:spPr/>
        <p:txBody>
          <a:bodyPr/>
          <a:lstStyle/>
          <a:p>
            <a:r>
              <a:rPr lang="it-IT"/>
              <a:t>GP Sparsification</a:t>
            </a:r>
          </a:p>
        </p:txBody>
      </p:sp>
      <p:pic>
        <p:nvPicPr>
          <p:cNvPr id="8" name="Segnaposto contenuto 7">
            <a:extLst>
              <a:ext uri="{FF2B5EF4-FFF2-40B4-BE49-F238E27FC236}">
                <a16:creationId xmlns:a16="http://schemas.microsoft.com/office/drawing/2014/main" id="{BD60092E-8918-334C-A5B7-10CD830D1F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9200" y="1878352"/>
            <a:ext cx="6045200" cy="685800"/>
          </a:xfrm>
        </p:spPr>
      </p:pic>
      <p:sp>
        <p:nvSpPr>
          <p:cNvPr id="4" name="Segnaposto data 3">
            <a:extLst>
              <a:ext uri="{FF2B5EF4-FFF2-40B4-BE49-F238E27FC236}">
                <a16:creationId xmlns:a16="http://schemas.microsoft.com/office/drawing/2014/main" id="{33E7CC3B-7B2F-144C-9B8F-954DCF6C1C1F}"/>
              </a:ext>
            </a:extLst>
          </p:cNvPr>
          <p:cNvSpPr>
            <a:spLocks noGrp="1"/>
          </p:cNvSpPr>
          <p:nvPr>
            <p:ph type="dt" sz="half" idx="10"/>
          </p:nvPr>
        </p:nvSpPr>
        <p:spPr/>
        <p:txBody>
          <a:bodyPr/>
          <a:lstStyle/>
          <a:p>
            <a:pPr>
              <a:defRPr/>
            </a:pPr>
            <a:fld id="{7DCF6A82-A832-4DF9-9222-3B03FA582B8E}" type="datetime1">
              <a:rPr lang="it-IT" altLang="it-IT" smtClean="0"/>
              <a:pPr>
                <a:defRPr/>
              </a:pPr>
              <a:t>02/12/2020</a:t>
            </a:fld>
            <a:endParaRPr lang="it-IT" altLang="it-IT"/>
          </a:p>
        </p:txBody>
      </p:sp>
      <p:sp>
        <p:nvSpPr>
          <p:cNvPr id="5" name="Segnaposto piè di pagina 4">
            <a:extLst>
              <a:ext uri="{FF2B5EF4-FFF2-40B4-BE49-F238E27FC236}">
                <a16:creationId xmlns:a16="http://schemas.microsoft.com/office/drawing/2014/main" id="{CDCDD631-D86C-754D-891B-099BE549B1A1}"/>
              </a:ext>
            </a:extLst>
          </p:cNvPr>
          <p:cNvSpPr>
            <a:spLocks noGrp="1"/>
          </p:cNvSpPr>
          <p:nvPr>
            <p:ph type="ftr" sz="quarter" idx="11"/>
          </p:nvPr>
        </p:nvSpPr>
        <p:spPr/>
        <p:txBody>
          <a:bodyPr/>
          <a:lstStyle/>
          <a:p>
            <a:r>
              <a:rPr lang="en-US" altLang="it-IT"/>
              <a:t>Robot Learning Control</a:t>
            </a:r>
            <a:endParaRPr lang="it-IT" altLang="it-IT"/>
          </a:p>
        </p:txBody>
      </p:sp>
      <p:sp>
        <p:nvSpPr>
          <p:cNvPr id="6" name="Segnaposto numero diapositiva 5">
            <a:extLst>
              <a:ext uri="{FF2B5EF4-FFF2-40B4-BE49-F238E27FC236}">
                <a16:creationId xmlns:a16="http://schemas.microsoft.com/office/drawing/2014/main" id="{F5EF2386-C899-3340-A2D0-6CF51E63953D}"/>
              </a:ext>
            </a:extLst>
          </p:cNvPr>
          <p:cNvSpPr>
            <a:spLocks noGrp="1"/>
          </p:cNvSpPr>
          <p:nvPr>
            <p:ph type="sldNum" sz="quarter" idx="12"/>
          </p:nvPr>
        </p:nvSpPr>
        <p:spPr/>
        <p:txBody>
          <a:bodyPr/>
          <a:lstStyle/>
          <a:p>
            <a:pPr>
              <a:defRPr/>
            </a:pPr>
            <a:r>
              <a:rPr lang="it-IT" altLang="it-IT"/>
              <a:t>Pagina </a:t>
            </a:r>
            <a:fld id="{BA685955-B0BA-445A-8774-01A37A6AC08F}" type="slidenum">
              <a:rPr lang="it-IT" altLang="it-IT" smtClean="0"/>
              <a:pPr>
                <a:defRPr/>
              </a:pPr>
              <a:t>14</a:t>
            </a:fld>
            <a:endParaRPr lang="it-IT" altLang="it-IT"/>
          </a:p>
        </p:txBody>
      </p:sp>
      <p:pic>
        <p:nvPicPr>
          <p:cNvPr id="10" name="Immagine 9" descr="Immagine che contiene testo&#10;&#10;Descrizione generata automaticamente">
            <a:extLst>
              <a:ext uri="{FF2B5EF4-FFF2-40B4-BE49-F238E27FC236}">
                <a16:creationId xmlns:a16="http://schemas.microsoft.com/office/drawing/2014/main" id="{9D0DCFAF-D860-3D40-9FFB-E319C26ED5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3157168"/>
            <a:ext cx="4038600" cy="723900"/>
          </a:xfrm>
          <a:prstGeom prst="rect">
            <a:avLst/>
          </a:prstGeom>
        </p:spPr>
      </p:pic>
      <p:sp>
        <p:nvSpPr>
          <p:cNvPr id="30" name="Figura a mano libera 29">
            <a:extLst>
              <a:ext uri="{FF2B5EF4-FFF2-40B4-BE49-F238E27FC236}">
                <a16:creationId xmlns:a16="http://schemas.microsoft.com/office/drawing/2014/main" id="{EED30226-74EA-6942-89B4-1226C101A428}"/>
              </a:ext>
            </a:extLst>
          </p:cNvPr>
          <p:cNvSpPr/>
          <p:nvPr/>
        </p:nvSpPr>
        <p:spPr bwMode="auto">
          <a:xfrm>
            <a:off x="3063240" y="2929731"/>
            <a:ext cx="3858768" cy="904093"/>
          </a:xfrm>
          <a:custGeom>
            <a:avLst/>
            <a:gdLst>
              <a:gd name="connsiteX0" fmla="*/ 0 w 3858768"/>
              <a:gd name="connsiteY0" fmla="*/ 200005 h 904093"/>
              <a:gd name="connsiteX1" fmla="*/ 877824 w 3858768"/>
              <a:gd name="connsiteY1" fmla="*/ 44557 h 904093"/>
              <a:gd name="connsiteX2" fmla="*/ 3858768 w 3858768"/>
              <a:gd name="connsiteY2" fmla="*/ 904093 h 904093"/>
            </a:gdLst>
            <a:ahLst/>
            <a:cxnLst>
              <a:cxn ang="0">
                <a:pos x="connsiteX0" y="connsiteY0"/>
              </a:cxn>
              <a:cxn ang="0">
                <a:pos x="connsiteX1" y="connsiteY1"/>
              </a:cxn>
              <a:cxn ang="0">
                <a:pos x="connsiteX2" y="connsiteY2"/>
              </a:cxn>
            </a:cxnLst>
            <a:rect l="l" t="t" r="r" b="b"/>
            <a:pathLst>
              <a:path w="3858768" h="904093">
                <a:moveTo>
                  <a:pt x="0" y="200005"/>
                </a:moveTo>
                <a:cubicBezTo>
                  <a:pt x="117348" y="63607"/>
                  <a:pt x="234696" y="-72791"/>
                  <a:pt x="877824" y="44557"/>
                </a:cubicBezTo>
                <a:cubicBezTo>
                  <a:pt x="1520952" y="161905"/>
                  <a:pt x="2689860" y="532999"/>
                  <a:pt x="3858768" y="904093"/>
                </a:cubicBezTo>
              </a:path>
            </a:pathLst>
          </a:cu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it-IT" sz="900" b="0" i="0" u="none" strike="noStrike" cap="none" normalizeH="0" baseline="0">
              <a:ln>
                <a:noFill/>
              </a:ln>
              <a:solidFill>
                <a:schemeClr val="bg1"/>
              </a:solidFill>
              <a:effectLst/>
              <a:latin typeface="Arial" panose="020B0604020202020204" pitchFamily="34" charset="0"/>
              <a:ea typeface="ＭＳ Ｐゴシック" panose="020B0600070205080204" pitchFamily="34" charset="-128"/>
            </a:endParaRPr>
          </a:p>
        </p:txBody>
      </p:sp>
      <p:sp>
        <p:nvSpPr>
          <p:cNvPr id="31" name="Figura a mano libera 30">
            <a:extLst>
              <a:ext uri="{FF2B5EF4-FFF2-40B4-BE49-F238E27FC236}">
                <a16:creationId xmlns:a16="http://schemas.microsoft.com/office/drawing/2014/main" id="{ABF6BFEA-FDE4-5F42-8D2D-329546D3FE52}"/>
              </a:ext>
            </a:extLst>
          </p:cNvPr>
          <p:cNvSpPr/>
          <p:nvPr/>
        </p:nvSpPr>
        <p:spPr bwMode="auto">
          <a:xfrm>
            <a:off x="4206240" y="3943552"/>
            <a:ext cx="2697480" cy="478429"/>
          </a:xfrm>
          <a:custGeom>
            <a:avLst/>
            <a:gdLst>
              <a:gd name="connsiteX0" fmla="*/ 0 w 2697480"/>
              <a:gd name="connsiteY0" fmla="*/ 0 h 478429"/>
              <a:gd name="connsiteX1" fmla="*/ 786384 w 2697480"/>
              <a:gd name="connsiteY1" fmla="*/ 475488 h 478429"/>
              <a:gd name="connsiteX2" fmla="*/ 2697480 w 2697480"/>
              <a:gd name="connsiteY2" fmla="*/ 164592 h 478429"/>
            </a:gdLst>
            <a:ahLst/>
            <a:cxnLst>
              <a:cxn ang="0">
                <a:pos x="connsiteX0" y="connsiteY0"/>
              </a:cxn>
              <a:cxn ang="0">
                <a:pos x="connsiteX1" y="connsiteY1"/>
              </a:cxn>
              <a:cxn ang="0">
                <a:pos x="connsiteX2" y="connsiteY2"/>
              </a:cxn>
            </a:cxnLst>
            <a:rect l="l" t="t" r="r" b="b"/>
            <a:pathLst>
              <a:path w="2697480" h="478429">
                <a:moveTo>
                  <a:pt x="0" y="0"/>
                </a:moveTo>
                <a:cubicBezTo>
                  <a:pt x="168402" y="224028"/>
                  <a:pt x="336804" y="448056"/>
                  <a:pt x="786384" y="475488"/>
                </a:cubicBezTo>
                <a:cubicBezTo>
                  <a:pt x="1235964" y="502920"/>
                  <a:pt x="1966722" y="333756"/>
                  <a:pt x="2697480" y="164592"/>
                </a:cubicBezTo>
              </a:path>
            </a:pathLst>
          </a:cu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it-IT" sz="900" b="0" i="0" u="none" strike="noStrike" cap="none" normalizeH="0" baseline="0">
              <a:ln>
                <a:noFill/>
              </a:ln>
              <a:solidFill>
                <a:schemeClr val="bg1"/>
              </a:solidFill>
              <a:effectLst/>
              <a:latin typeface="Arial" panose="020B0604020202020204" pitchFamily="34" charset="0"/>
              <a:ea typeface="ＭＳ Ｐゴシック" panose="020B0600070205080204" pitchFamily="34" charset="-128"/>
            </a:endParaRPr>
          </a:p>
        </p:txBody>
      </p:sp>
      <p:pic>
        <p:nvPicPr>
          <p:cNvPr id="33" name="Immagine 32">
            <a:extLst>
              <a:ext uri="{FF2B5EF4-FFF2-40B4-BE49-F238E27FC236}">
                <a16:creationId xmlns:a16="http://schemas.microsoft.com/office/drawing/2014/main" id="{5D19CD20-3AFC-6047-ACF8-08B68B2702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25867" y="3793521"/>
            <a:ext cx="898933" cy="387775"/>
          </a:xfrm>
          <a:prstGeom prst="rect">
            <a:avLst/>
          </a:prstGeom>
        </p:spPr>
      </p:pic>
      <p:sp>
        <p:nvSpPr>
          <p:cNvPr id="16" name="Text Box 10">
            <a:extLst>
              <a:ext uri="{FF2B5EF4-FFF2-40B4-BE49-F238E27FC236}">
                <a16:creationId xmlns:a16="http://schemas.microsoft.com/office/drawing/2014/main" id="{578D75F2-8A76-4619-BEFA-3ADC0D8FD151}"/>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Why do we need sparsification?</a:t>
            </a:r>
          </a:p>
        </p:txBody>
      </p:sp>
    </p:spTree>
    <p:extLst>
      <p:ext uri="{BB962C8B-B14F-4D97-AF65-F5344CB8AC3E}">
        <p14:creationId xmlns:p14="http://schemas.microsoft.com/office/powerpoint/2010/main" val="78566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17C3B14-E5C8-3F41-A0A4-47737A21A33A}"/>
              </a:ext>
            </a:extLst>
          </p:cNvPr>
          <p:cNvSpPr>
            <a:spLocks noGrp="1"/>
          </p:cNvSpPr>
          <p:nvPr>
            <p:ph type="title"/>
          </p:nvPr>
        </p:nvSpPr>
        <p:spPr/>
        <p:txBody>
          <a:bodyPr/>
          <a:lstStyle/>
          <a:p>
            <a:r>
              <a:rPr lang="it-IT"/>
              <a:t>GP Sparsification</a:t>
            </a:r>
          </a:p>
        </p:txBody>
      </p:sp>
      <p:sp>
        <p:nvSpPr>
          <p:cNvPr id="4" name="Segnaposto data 3">
            <a:extLst>
              <a:ext uri="{FF2B5EF4-FFF2-40B4-BE49-F238E27FC236}">
                <a16:creationId xmlns:a16="http://schemas.microsoft.com/office/drawing/2014/main" id="{4E8DB748-5795-9C4B-BFF3-A57BEF167CEA}"/>
              </a:ext>
            </a:extLst>
          </p:cNvPr>
          <p:cNvSpPr>
            <a:spLocks noGrp="1"/>
          </p:cNvSpPr>
          <p:nvPr>
            <p:ph type="dt" sz="half" idx="10"/>
          </p:nvPr>
        </p:nvSpPr>
        <p:spPr/>
        <p:txBody>
          <a:bodyPr/>
          <a:lstStyle/>
          <a:p>
            <a:pPr>
              <a:defRPr/>
            </a:pPr>
            <a:fld id="{7DCF6A82-A832-4DF9-9222-3B03FA582B8E}" type="datetime1">
              <a:rPr lang="it-IT" altLang="it-IT" smtClean="0"/>
              <a:pPr>
                <a:defRPr/>
              </a:pPr>
              <a:t>02/12/2020</a:t>
            </a:fld>
            <a:endParaRPr lang="it-IT" altLang="it-IT"/>
          </a:p>
        </p:txBody>
      </p:sp>
      <p:sp>
        <p:nvSpPr>
          <p:cNvPr id="5" name="Segnaposto piè di pagina 4">
            <a:extLst>
              <a:ext uri="{FF2B5EF4-FFF2-40B4-BE49-F238E27FC236}">
                <a16:creationId xmlns:a16="http://schemas.microsoft.com/office/drawing/2014/main" id="{678F5C1E-B66D-B547-A8A4-18BB2146B002}"/>
              </a:ext>
            </a:extLst>
          </p:cNvPr>
          <p:cNvSpPr>
            <a:spLocks noGrp="1"/>
          </p:cNvSpPr>
          <p:nvPr>
            <p:ph type="ftr" sz="quarter" idx="11"/>
          </p:nvPr>
        </p:nvSpPr>
        <p:spPr/>
        <p:txBody>
          <a:bodyPr/>
          <a:lstStyle/>
          <a:p>
            <a:r>
              <a:rPr lang="en-US" altLang="it-IT"/>
              <a:t>Robot Learning Control</a:t>
            </a:r>
            <a:endParaRPr lang="it-IT" altLang="it-IT"/>
          </a:p>
        </p:txBody>
      </p:sp>
      <p:sp>
        <p:nvSpPr>
          <p:cNvPr id="6" name="Segnaposto numero diapositiva 5">
            <a:extLst>
              <a:ext uri="{FF2B5EF4-FFF2-40B4-BE49-F238E27FC236}">
                <a16:creationId xmlns:a16="http://schemas.microsoft.com/office/drawing/2014/main" id="{43438E1B-BE53-8F4B-AD5B-3EC4351BCE26}"/>
              </a:ext>
            </a:extLst>
          </p:cNvPr>
          <p:cNvSpPr>
            <a:spLocks noGrp="1"/>
          </p:cNvSpPr>
          <p:nvPr>
            <p:ph type="sldNum" sz="quarter" idx="12"/>
          </p:nvPr>
        </p:nvSpPr>
        <p:spPr/>
        <p:txBody>
          <a:bodyPr/>
          <a:lstStyle/>
          <a:p>
            <a:pPr>
              <a:defRPr/>
            </a:pPr>
            <a:r>
              <a:rPr lang="it-IT" altLang="it-IT"/>
              <a:t>Pagina </a:t>
            </a:r>
            <a:fld id="{BA685955-B0BA-445A-8774-01A37A6AC08F}" type="slidenum">
              <a:rPr lang="it-IT" altLang="it-IT" smtClean="0"/>
              <a:pPr>
                <a:defRPr/>
              </a:pPr>
              <a:t>15</a:t>
            </a:fld>
            <a:endParaRPr lang="it-IT" altLang="it-IT"/>
          </a:p>
        </p:txBody>
      </p:sp>
      <p:pic>
        <p:nvPicPr>
          <p:cNvPr id="24" name="Immagine 23" descr="Immagine che contiene testo&#10;&#10;Descrizione generata automaticamente">
            <a:extLst>
              <a:ext uri="{FF2B5EF4-FFF2-40B4-BE49-F238E27FC236}">
                <a16:creationId xmlns:a16="http://schemas.microsoft.com/office/drawing/2014/main" id="{6D355394-09A6-2E4E-AC17-024523AC19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6013" y="2247089"/>
            <a:ext cx="2636372" cy="821165"/>
          </a:xfrm>
          <a:prstGeom prst="rect">
            <a:avLst/>
          </a:prstGeom>
        </p:spPr>
      </p:pic>
      <mc:AlternateContent xmlns:mc="http://schemas.openxmlformats.org/markup-compatibility/2006" xmlns:p14="http://schemas.microsoft.com/office/powerpoint/2010/main">
        <mc:Choice Requires="p14">
          <p:contentPart p14:bwMode="auto" r:id="rId3">
            <p14:nvContentPartPr>
              <p14:cNvPr id="43" name="Input penna 42">
                <a:extLst>
                  <a:ext uri="{FF2B5EF4-FFF2-40B4-BE49-F238E27FC236}">
                    <a16:creationId xmlns:a16="http://schemas.microsoft.com/office/drawing/2014/main" id="{F385F57B-E2F3-9840-8B8A-147A96280ECB}"/>
                  </a:ext>
                </a:extLst>
              </p14:cNvPr>
              <p14:cNvContentPartPr/>
              <p14:nvPr/>
            </p14:nvContentPartPr>
            <p14:xfrm>
              <a:off x="1649686" y="1512331"/>
              <a:ext cx="87840" cy="90360"/>
            </p14:xfrm>
          </p:contentPart>
        </mc:Choice>
        <mc:Fallback xmlns="">
          <p:pic>
            <p:nvPicPr>
              <p:cNvPr id="43" name="Input penna 42">
                <a:extLst>
                  <a:ext uri="{FF2B5EF4-FFF2-40B4-BE49-F238E27FC236}">
                    <a16:creationId xmlns:a16="http://schemas.microsoft.com/office/drawing/2014/main" id="{F385F57B-E2F3-9840-8B8A-147A96280ECB}"/>
                  </a:ext>
                </a:extLst>
              </p:cNvPr>
              <p:cNvPicPr/>
              <p:nvPr/>
            </p:nvPicPr>
            <p:blipFill>
              <a:blip r:embed="rId4"/>
              <a:stretch>
                <a:fillRect/>
              </a:stretch>
            </p:blipFill>
            <p:spPr>
              <a:xfrm>
                <a:off x="1640686" y="1503331"/>
                <a:ext cx="105480" cy="108000"/>
              </a:xfrm>
              <a:prstGeom prst="rect">
                <a:avLst/>
              </a:prstGeom>
            </p:spPr>
          </p:pic>
        </mc:Fallback>
      </mc:AlternateContent>
      <p:sp>
        <p:nvSpPr>
          <p:cNvPr id="45" name="CasellaDiTesto 44">
            <a:extLst>
              <a:ext uri="{FF2B5EF4-FFF2-40B4-BE49-F238E27FC236}">
                <a16:creationId xmlns:a16="http://schemas.microsoft.com/office/drawing/2014/main" id="{A5CC52FE-D80B-DD41-8506-07E52D3B3F6A}"/>
              </a:ext>
            </a:extLst>
          </p:cNvPr>
          <p:cNvSpPr txBox="1"/>
          <p:nvPr/>
        </p:nvSpPr>
        <p:spPr>
          <a:xfrm>
            <a:off x="1116013" y="3349849"/>
            <a:ext cx="1422401" cy="338554"/>
          </a:xfrm>
          <a:prstGeom prst="rect">
            <a:avLst/>
          </a:prstGeom>
          <a:noFill/>
        </p:spPr>
        <p:txBody>
          <a:bodyPr wrap="square" rtlCol="0">
            <a:spAutoFit/>
          </a:bodyPr>
          <a:lstStyle/>
          <a:p>
            <a:r>
              <a:rPr lang="it-IT" sz="1600" err="1">
                <a:solidFill>
                  <a:srgbClr val="000000"/>
                </a:solidFill>
              </a:rPr>
              <a:t>Such</a:t>
            </a:r>
            <a:r>
              <a:rPr lang="it-IT" sz="1600">
                <a:solidFill>
                  <a:srgbClr val="000000"/>
                </a:solidFill>
              </a:rPr>
              <a:t> </a:t>
            </a:r>
            <a:r>
              <a:rPr lang="it-IT" sz="1600" err="1">
                <a:solidFill>
                  <a:srgbClr val="000000"/>
                </a:solidFill>
              </a:rPr>
              <a:t>that</a:t>
            </a:r>
            <a:endParaRPr lang="it-IT" sz="1600">
              <a:solidFill>
                <a:srgbClr val="000000"/>
              </a:solidFill>
            </a:endParaRPr>
          </a:p>
        </p:txBody>
      </p:sp>
      <p:pic>
        <p:nvPicPr>
          <p:cNvPr id="47" name="Immagine 46">
            <a:extLst>
              <a:ext uri="{FF2B5EF4-FFF2-40B4-BE49-F238E27FC236}">
                <a16:creationId xmlns:a16="http://schemas.microsoft.com/office/drawing/2014/main" id="{7D199899-CF8D-C548-B158-81826166C0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81633" y="3842762"/>
            <a:ext cx="3134103" cy="362233"/>
          </a:xfrm>
          <a:prstGeom prst="rect">
            <a:avLst/>
          </a:prstGeom>
        </p:spPr>
      </p:pic>
      <p:sp>
        <p:nvSpPr>
          <p:cNvPr id="19" name="Text Box 10">
            <a:extLst>
              <a:ext uri="{FF2B5EF4-FFF2-40B4-BE49-F238E27FC236}">
                <a16:creationId xmlns:a16="http://schemas.microsoft.com/office/drawing/2014/main" id="{16CCCACA-2572-4BEE-859B-A0A80B0ED7B4}"/>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err="1"/>
              <a:t>Nystrøm</a:t>
            </a:r>
            <a:r>
              <a:rPr lang="it-IT" altLang="it-IT" sz="2200"/>
              <a:t> </a:t>
            </a:r>
            <a:r>
              <a:rPr lang="it-IT" altLang="it-IT" sz="2200" err="1"/>
              <a:t>Approximation</a:t>
            </a:r>
            <a:endParaRPr lang="it-IT" altLang="it-IT" sz="2200"/>
          </a:p>
        </p:txBody>
      </p:sp>
      <p:pic>
        <p:nvPicPr>
          <p:cNvPr id="7" name="Immagine 6">
            <a:extLst>
              <a:ext uri="{FF2B5EF4-FFF2-40B4-BE49-F238E27FC236}">
                <a16:creationId xmlns:a16="http://schemas.microsoft.com/office/drawing/2014/main" id="{2BE1D090-198C-BB4F-95E1-15166553DD8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7740" y="1515832"/>
            <a:ext cx="920673" cy="362232"/>
          </a:xfrm>
          <a:prstGeom prst="rect">
            <a:avLst/>
          </a:prstGeom>
        </p:spPr>
      </p:pic>
      <p:pic>
        <p:nvPicPr>
          <p:cNvPr id="9" name="Immagine 8">
            <a:extLst>
              <a:ext uri="{FF2B5EF4-FFF2-40B4-BE49-F238E27FC236}">
                <a16:creationId xmlns:a16="http://schemas.microsoft.com/office/drawing/2014/main" id="{B46A700E-E1C7-A248-A75E-B4654BAADBD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924089" y="1519950"/>
            <a:ext cx="1403653" cy="362233"/>
          </a:xfrm>
          <a:prstGeom prst="rect">
            <a:avLst/>
          </a:prstGeom>
        </p:spPr>
      </p:pic>
      <mc:AlternateContent xmlns:mc="http://schemas.openxmlformats.org/markup-compatibility/2006" xmlns:p14="http://schemas.microsoft.com/office/powerpoint/2010/main">
        <mc:Choice Requires="p14">
          <p:contentPart p14:bwMode="auto" r:id="rId8">
            <p14:nvContentPartPr>
              <p14:cNvPr id="11" name="Input penna 10">
                <a:extLst>
                  <a:ext uri="{FF2B5EF4-FFF2-40B4-BE49-F238E27FC236}">
                    <a16:creationId xmlns:a16="http://schemas.microsoft.com/office/drawing/2014/main" id="{8507E19B-30F7-BA40-B534-CAA0CAE2B823}"/>
                  </a:ext>
                </a:extLst>
              </p14:cNvPr>
              <p14:cNvContentPartPr/>
              <p14:nvPr/>
            </p14:nvContentPartPr>
            <p14:xfrm>
              <a:off x="2766409" y="1461090"/>
              <a:ext cx="157680" cy="117720"/>
            </p14:xfrm>
          </p:contentPart>
        </mc:Choice>
        <mc:Fallback xmlns="">
          <p:pic>
            <p:nvPicPr>
              <p:cNvPr id="11" name="Input penna 10">
                <a:extLst>
                  <a:ext uri="{FF2B5EF4-FFF2-40B4-BE49-F238E27FC236}">
                    <a16:creationId xmlns:a16="http://schemas.microsoft.com/office/drawing/2014/main" id="{8507E19B-30F7-BA40-B534-CAA0CAE2B823}"/>
                  </a:ext>
                </a:extLst>
              </p:cNvPr>
              <p:cNvPicPr/>
              <p:nvPr/>
            </p:nvPicPr>
            <p:blipFill>
              <a:blip r:embed="rId9"/>
              <a:stretch>
                <a:fillRect/>
              </a:stretch>
            </p:blipFill>
            <p:spPr>
              <a:xfrm>
                <a:off x="2757409" y="1452090"/>
                <a:ext cx="175320" cy="135360"/>
              </a:xfrm>
              <a:prstGeom prst="rect">
                <a:avLst/>
              </a:prstGeom>
            </p:spPr>
          </p:pic>
        </mc:Fallback>
      </mc:AlternateContent>
      <p:pic>
        <p:nvPicPr>
          <p:cNvPr id="14" name="Immagine 13" descr="Immagine che contiene oggetto, orologio, edificio&#10;&#10;Descrizione generata automaticamente">
            <a:extLst>
              <a:ext uri="{FF2B5EF4-FFF2-40B4-BE49-F238E27FC236}">
                <a16:creationId xmlns:a16="http://schemas.microsoft.com/office/drawing/2014/main" id="{DB783CBE-5125-F04B-BD92-0BB9E1FE901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780561" y="2363483"/>
            <a:ext cx="2552105" cy="479719"/>
          </a:xfrm>
          <a:prstGeom prst="rect">
            <a:avLst/>
          </a:prstGeom>
        </p:spPr>
      </p:pic>
      <p:sp>
        <p:nvSpPr>
          <p:cNvPr id="29" name="CasellaDiTesto 28">
            <a:extLst>
              <a:ext uri="{FF2B5EF4-FFF2-40B4-BE49-F238E27FC236}">
                <a16:creationId xmlns:a16="http://schemas.microsoft.com/office/drawing/2014/main" id="{6DA1F9CB-0E28-D948-8AD9-C2004A68C71E}"/>
              </a:ext>
            </a:extLst>
          </p:cNvPr>
          <p:cNvSpPr txBox="1"/>
          <p:nvPr/>
        </p:nvSpPr>
        <p:spPr>
          <a:xfrm>
            <a:off x="1116013" y="4359354"/>
            <a:ext cx="1422401" cy="338554"/>
          </a:xfrm>
          <a:prstGeom prst="rect">
            <a:avLst/>
          </a:prstGeom>
          <a:noFill/>
        </p:spPr>
        <p:txBody>
          <a:bodyPr wrap="square" rtlCol="0">
            <a:spAutoFit/>
          </a:bodyPr>
          <a:lstStyle/>
          <a:p>
            <a:r>
              <a:rPr lang="it-IT" sz="1600" err="1">
                <a:solidFill>
                  <a:srgbClr val="000000"/>
                </a:solidFill>
              </a:rPr>
              <a:t>Instead</a:t>
            </a:r>
            <a:r>
              <a:rPr lang="it-IT" sz="1600">
                <a:solidFill>
                  <a:srgbClr val="000000"/>
                </a:solidFill>
              </a:rPr>
              <a:t> of</a:t>
            </a:r>
          </a:p>
        </p:txBody>
      </p:sp>
      <p:pic>
        <p:nvPicPr>
          <p:cNvPr id="20" name="Immagine 19" descr="Immagine che contiene testo&#10;&#10;Descrizione generata automaticamente">
            <a:extLst>
              <a:ext uri="{FF2B5EF4-FFF2-40B4-BE49-F238E27FC236}">
                <a16:creationId xmlns:a16="http://schemas.microsoft.com/office/drawing/2014/main" id="{FC20922A-8E61-1D4A-B06D-75F464A77AF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78076" y="4845924"/>
            <a:ext cx="2955809" cy="365818"/>
          </a:xfrm>
          <a:prstGeom prst="rect">
            <a:avLst/>
          </a:prstGeom>
        </p:spPr>
      </p:pic>
    </p:spTree>
    <p:extLst>
      <p:ext uri="{BB962C8B-B14F-4D97-AF65-F5344CB8AC3E}">
        <p14:creationId xmlns:p14="http://schemas.microsoft.com/office/powerpoint/2010/main" val="2804510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Immagine 20">
            <a:extLst>
              <a:ext uri="{FF2B5EF4-FFF2-40B4-BE49-F238E27FC236}">
                <a16:creationId xmlns:a16="http://schemas.microsoft.com/office/drawing/2014/main" id="{50583514-E325-964C-A0E6-FEF417C0E9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561365"/>
            <a:ext cx="3721220" cy="781769"/>
          </a:xfrm>
          <a:prstGeom prst="rect">
            <a:avLst/>
          </a:prstGeom>
        </p:spPr>
      </p:pic>
      <p:sp>
        <p:nvSpPr>
          <p:cNvPr id="2" name="Titolo 1">
            <a:extLst>
              <a:ext uri="{FF2B5EF4-FFF2-40B4-BE49-F238E27FC236}">
                <a16:creationId xmlns:a16="http://schemas.microsoft.com/office/drawing/2014/main" id="{68F3DB71-9183-5442-A71D-180A513CB9A0}"/>
              </a:ext>
            </a:extLst>
          </p:cNvPr>
          <p:cNvSpPr>
            <a:spLocks noGrp="1"/>
          </p:cNvSpPr>
          <p:nvPr>
            <p:ph type="title"/>
          </p:nvPr>
        </p:nvSpPr>
        <p:spPr/>
        <p:txBody>
          <a:bodyPr/>
          <a:lstStyle/>
          <a:p>
            <a:r>
              <a:rPr lang="it-IT"/>
              <a:t>GP Sparsification</a:t>
            </a:r>
          </a:p>
        </p:txBody>
      </p:sp>
      <p:sp>
        <p:nvSpPr>
          <p:cNvPr id="4" name="Segnaposto data 3">
            <a:extLst>
              <a:ext uri="{FF2B5EF4-FFF2-40B4-BE49-F238E27FC236}">
                <a16:creationId xmlns:a16="http://schemas.microsoft.com/office/drawing/2014/main" id="{35541AD7-BD82-0E46-ADF0-23FE34F3687E}"/>
              </a:ext>
            </a:extLst>
          </p:cNvPr>
          <p:cNvSpPr>
            <a:spLocks noGrp="1"/>
          </p:cNvSpPr>
          <p:nvPr>
            <p:ph type="dt" sz="half" idx="10"/>
          </p:nvPr>
        </p:nvSpPr>
        <p:spPr/>
        <p:txBody>
          <a:bodyPr/>
          <a:lstStyle/>
          <a:p>
            <a:pPr>
              <a:defRPr/>
            </a:pPr>
            <a:fld id="{7DCF6A82-A832-4DF9-9222-3B03FA582B8E}" type="datetime1">
              <a:rPr lang="it-IT" altLang="it-IT" smtClean="0"/>
              <a:pPr>
                <a:defRPr/>
              </a:pPr>
              <a:t>02/12/2020</a:t>
            </a:fld>
            <a:endParaRPr lang="it-IT" altLang="it-IT"/>
          </a:p>
        </p:txBody>
      </p:sp>
      <p:sp>
        <p:nvSpPr>
          <p:cNvPr id="5" name="Segnaposto piè di pagina 4">
            <a:extLst>
              <a:ext uri="{FF2B5EF4-FFF2-40B4-BE49-F238E27FC236}">
                <a16:creationId xmlns:a16="http://schemas.microsoft.com/office/drawing/2014/main" id="{D3EDEE84-BAAA-C649-B2C4-908495F8BD0E}"/>
              </a:ext>
            </a:extLst>
          </p:cNvPr>
          <p:cNvSpPr>
            <a:spLocks noGrp="1"/>
          </p:cNvSpPr>
          <p:nvPr>
            <p:ph type="ftr" sz="quarter" idx="11"/>
          </p:nvPr>
        </p:nvSpPr>
        <p:spPr/>
        <p:txBody>
          <a:bodyPr/>
          <a:lstStyle/>
          <a:p>
            <a:r>
              <a:rPr lang="en-US" altLang="it-IT"/>
              <a:t>Robot Learning Control</a:t>
            </a:r>
            <a:endParaRPr lang="it-IT" altLang="it-IT"/>
          </a:p>
        </p:txBody>
      </p:sp>
      <p:sp>
        <p:nvSpPr>
          <p:cNvPr id="6" name="Segnaposto numero diapositiva 5">
            <a:extLst>
              <a:ext uri="{FF2B5EF4-FFF2-40B4-BE49-F238E27FC236}">
                <a16:creationId xmlns:a16="http://schemas.microsoft.com/office/drawing/2014/main" id="{0FBAC9AA-6FA0-6246-B755-8EBB3980A2E9}"/>
              </a:ext>
            </a:extLst>
          </p:cNvPr>
          <p:cNvSpPr>
            <a:spLocks noGrp="1"/>
          </p:cNvSpPr>
          <p:nvPr>
            <p:ph type="sldNum" sz="quarter" idx="12"/>
          </p:nvPr>
        </p:nvSpPr>
        <p:spPr/>
        <p:txBody>
          <a:bodyPr/>
          <a:lstStyle/>
          <a:p>
            <a:pPr>
              <a:defRPr/>
            </a:pPr>
            <a:r>
              <a:rPr lang="it-IT" altLang="it-IT"/>
              <a:t>Pagina </a:t>
            </a:r>
            <a:fld id="{BA685955-B0BA-445A-8774-01A37A6AC08F}" type="slidenum">
              <a:rPr lang="it-IT" altLang="it-IT" smtClean="0"/>
              <a:pPr>
                <a:defRPr/>
              </a:pPr>
              <a:t>16</a:t>
            </a:fld>
            <a:endParaRPr lang="it-IT" altLang="it-IT"/>
          </a:p>
        </p:txBody>
      </p:sp>
      <p:sp>
        <p:nvSpPr>
          <p:cNvPr id="14" name="Figura a mano libera 13">
            <a:extLst>
              <a:ext uri="{FF2B5EF4-FFF2-40B4-BE49-F238E27FC236}">
                <a16:creationId xmlns:a16="http://schemas.microsoft.com/office/drawing/2014/main" id="{750D5D9C-350F-2A47-9624-EFBA1965118D}"/>
              </a:ext>
            </a:extLst>
          </p:cNvPr>
          <p:cNvSpPr/>
          <p:nvPr/>
        </p:nvSpPr>
        <p:spPr bwMode="auto">
          <a:xfrm>
            <a:off x="962567" y="1442296"/>
            <a:ext cx="650451" cy="1617944"/>
          </a:xfrm>
          <a:custGeom>
            <a:avLst/>
            <a:gdLst>
              <a:gd name="connsiteX0" fmla="*/ 707629 w 707629"/>
              <a:gd name="connsiteY0" fmla="*/ 350635 h 1576120"/>
              <a:gd name="connsiteX1" fmla="*/ 330557 w 707629"/>
              <a:gd name="connsiteY1" fmla="*/ 1843 h 1576120"/>
              <a:gd name="connsiteX2" fmla="*/ 618 w 707629"/>
              <a:gd name="connsiteY2" fmla="*/ 284648 h 1576120"/>
              <a:gd name="connsiteX3" fmla="*/ 264569 w 707629"/>
              <a:gd name="connsiteY3" fmla="*/ 1576120 h 1576120"/>
              <a:gd name="connsiteX0" fmla="*/ 688775 w 688775"/>
              <a:gd name="connsiteY0" fmla="*/ 194284 h 1577382"/>
              <a:gd name="connsiteX1" fmla="*/ 330557 w 688775"/>
              <a:gd name="connsiteY1" fmla="*/ 3105 h 1577382"/>
              <a:gd name="connsiteX2" fmla="*/ 618 w 688775"/>
              <a:gd name="connsiteY2" fmla="*/ 285910 h 1577382"/>
              <a:gd name="connsiteX3" fmla="*/ 264569 w 688775"/>
              <a:gd name="connsiteY3" fmla="*/ 1577382 h 1577382"/>
              <a:gd name="connsiteX0" fmla="*/ 688775 w 688775"/>
              <a:gd name="connsiteY0" fmla="*/ 271328 h 1654426"/>
              <a:gd name="connsiteX1" fmla="*/ 264569 w 688775"/>
              <a:gd name="connsiteY1" fmla="*/ 1344 h 1654426"/>
              <a:gd name="connsiteX2" fmla="*/ 618 w 688775"/>
              <a:gd name="connsiteY2" fmla="*/ 362954 h 1654426"/>
              <a:gd name="connsiteX3" fmla="*/ 264569 w 688775"/>
              <a:gd name="connsiteY3" fmla="*/ 1654426 h 1654426"/>
              <a:gd name="connsiteX0" fmla="*/ 688775 w 688775"/>
              <a:gd name="connsiteY0" fmla="*/ 215983 h 1599081"/>
              <a:gd name="connsiteX1" fmla="*/ 245715 w 688775"/>
              <a:gd name="connsiteY1" fmla="*/ 2288 h 1599081"/>
              <a:gd name="connsiteX2" fmla="*/ 618 w 688775"/>
              <a:gd name="connsiteY2" fmla="*/ 307609 h 1599081"/>
              <a:gd name="connsiteX3" fmla="*/ 264569 w 688775"/>
              <a:gd name="connsiteY3" fmla="*/ 1599081 h 1599081"/>
              <a:gd name="connsiteX0" fmla="*/ 679391 w 679391"/>
              <a:gd name="connsiteY0" fmla="*/ 235179 h 1618277"/>
              <a:gd name="connsiteX1" fmla="*/ 236331 w 679391"/>
              <a:gd name="connsiteY1" fmla="*/ 21484 h 1618277"/>
              <a:gd name="connsiteX2" fmla="*/ 661 w 679391"/>
              <a:gd name="connsiteY2" fmla="*/ 664545 h 1618277"/>
              <a:gd name="connsiteX3" fmla="*/ 255185 w 679391"/>
              <a:gd name="connsiteY3" fmla="*/ 1618277 h 1618277"/>
              <a:gd name="connsiteX0" fmla="*/ 604729 w 604729"/>
              <a:gd name="connsiteY0" fmla="*/ 233726 h 1616824"/>
              <a:gd name="connsiteX1" fmla="*/ 161669 w 604729"/>
              <a:gd name="connsiteY1" fmla="*/ 20031 h 1616824"/>
              <a:gd name="connsiteX2" fmla="*/ 1413 w 604729"/>
              <a:gd name="connsiteY2" fmla="*/ 640575 h 1616824"/>
              <a:gd name="connsiteX3" fmla="*/ 180523 w 604729"/>
              <a:gd name="connsiteY3" fmla="*/ 1616824 h 1616824"/>
              <a:gd name="connsiteX0" fmla="*/ 604729 w 604729"/>
              <a:gd name="connsiteY0" fmla="*/ 204189 h 1587287"/>
              <a:gd name="connsiteX1" fmla="*/ 218230 w 604729"/>
              <a:gd name="connsiteY1" fmla="*/ 24268 h 1587287"/>
              <a:gd name="connsiteX2" fmla="*/ 1413 w 604729"/>
              <a:gd name="connsiteY2" fmla="*/ 611038 h 1587287"/>
              <a:gd name="connsiteX3" fmla="*/ 180523 w 604729"/>
              <a:gd name="connsiteY3" fmla="*/ 1587287 h 1587287"/>
              <a:gd name="connsiteX0" fmla="*/ 603935 w 603935"/>
              <a:gd name="connsiteY0" fmla="*/ 204189 h 1677352"/>
              <a:gd name="connsiteX1" fmla="*/ 217436 w 603935"/>
              <a:gd name="connsiteY1" fmla="*/ 24268 h 1677352"/>
              <a:gd name="connsiteX2" fmla="*/ 619 w 603935"/>
              <a:gd name="connsiteY2" fmla="*/ 611038 h 1677352"/>
              <a:gd name="connsiteX3" fmla="*/ 264570 w 603935"/>
              <a:gd name="connsiteY3" fmla="*/ 1677352 h 1677352"/>
              <a:gd name="connsiteX0" fmla="*/ 622789 w 622789"/>
              <a:gd name="connsiteY0" fmla="*/ 250735 h 1667608"/>
              <a:gd name="connsiteX1" fmla="*/ 217436 w 622789"/>
              <a:gd name="connsiteY1" fmla="*/ 14524 h 1667608"/>
              <a:gd name="connsiteX2" fmla="*/ 619 w 622789"/>
              <a:gd name="connsiteY2" fmla="*/ 601294 h 1667608"/>
              <a:gd name="connsiteX3" fmla="*/ 264570 w 622789"/>
              <a:gd name="connsiteY3" fmla="*/ 1667608 h 1667608"/>
              <a:gd name="connsiteX0" fmla="*/ 622789 w 622789"/>
              <a:gd name="connsiteY0" fmla="*/ 155092 h 1571965"/>
              <a:gd name="connsiteX1" fmla="*/ 170302 w 622789"/>
              <a:gd name="connsiteY1" fmla="*/ 31462 h 1571965"/>
              <a:gd name="connsiteX2" fmla="*/ 619 w 622789"/>
              <a:gd name="connsiteY2" fmla="*/ 505651 h 1571965"/>
              <a:gd name="connsiteX3" fmla="*/ 264570 w 622789"/>
              <a:gd name="connsiteY3" fmla="*/ 1571965 h 1571965"/>
              <a:gd name="connsiteX0" fmla="*/ 585292 w 585292"/>
              <a:gd name="connsiteY0" fmla="*/ 162594 h 1579467"/>
              <a:gd name="connsiteX1" fmla="*/ 132805 w 585292"/>
              <a:gd name="connsiteY1" fmla="*/ 38964 h 1579467"/>
              <a:gd name="connsiteX2" fmla="*/ 829 w 585292"/>
              <a:gd name="connsiteY2" fmla="*/ 614475 h 1579467"/>
              <a:gd name="connsiteX3" fmla="*/ 227073 w 585292"/>
              <a:gd name="connsiteY3" fmla="*/ 1579467 h 1579467"/>
              <a:gd name="connsiteX0" fmla="*/ 547997 w 547997"/>
              <a:gd name="connsiteY0" fmla="*/ 168432 h 1585305"/>
              <a:gd name="connsiteX1" fmla="*/ 95510 w 547997"/>
              <a:gd name="connsiteY1" fmla="*/ 44802 h 1585305"/>
              <a:gd name="connsiteX2" fmla="*/ 1241 w 547997"/>
              <a:gd name="connsiteY2" fmla="*/ 699119 h 1585305"/>
              <a:gd name="connsiteX3" fmla="*/ 189778 w 547997"/>
              <a:gd name="connsiteY3" fmla="*/ 1585305 h 1585305"/>
              <a:gd name="connsiteX0" fmla="*/ 604025 w 604025"/>
              <a:gd name="connsiteY0" fmla="*/ 168432 h 1585305"/>
              <a:gd name="connsiteX1" fmla="*/ 151538 w 604025"/>
              <a:gd name="connsiteY1" fmla="*/ 44802 h 1585305"/>
              <a:gd name="connsiteX2" fmla="*/ 708 w 604025"/>
              <a:gd name="connsiteY2" fmla="*/ 699119 h 1585305"/>
              <a:gd name="connsiteX3" fmla="*/ 245806 w 604025"/>
              <a:gd name="connsiteY3" fmla="*/ 1585305 h 1585305"/>
            </a:gdLst>
            <a:ahLst/>
            <a:cxnLst>
              <a:cxn ang="0">
                <a:pos x="connsiteX0" y="connsiteY0"/>
              </a:cxn>
              <a:cxn ang="0">
                <a:pos x="connsiteX1" y="connsiteY1"/>
              </a:cxn>
              <a:cxn ang="0">
                <a:pos x="connsiteX2" y="connsiteY2"/>
              </a:cxn>
              <a:cxn ang="0">
                <a:pos x="connsiteX3" y="connsiteY3"/>
              </a:cxn>
            </a:cxnLst>
            <a:rect l="l" t="t" r="r" b="b"/>
            <a:pathLst>
              <a:path w="604025" h="1585305">
                <a:moveTo>
                  <a:pt x="604025" y="168432"/>
                </a:moveTo>
                <a:cubicBezTo>
                  <a:pt x="474406" y="-465"/>
                  <a:pt x="252091" y="-43646"/>
                  <a:pt x="151538" y="44802"/>
                </a:cubicBezTo>
                <a:cubicBezTo>
                  <a:pt x="50985" y="133250"/>
                  <a:pt x="11706" y="436739"/>
                  <a:pt x="708" y="699119"/>
                </a:cubicBezTo>
                <a:cubicBezTo>
                  <a:pt x="-10290" y="961499"/>
                  <a:pt x="108331" y="1070759"/>
                  <a:pt x="245806" y="1585305"/>
                </a:cubicBezTo>
              </a:path>
            </a:pathLst>
          </a:cu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it-IT" sz="900" b="0" i="0" u="none" strike="noStrike" cap="none" normalizeH="0" baseline="0">
              <a:ln>
                <a:noFill/>
              </a:ln>
              <a:solidFill>
                <a:schemeClr val="bg1"/>
              </a:solidFill>
              <a:effectLst/>
              <a:latin typeface="Arial" panose="020B0604020202020204" pitchFamily="34" charset="0"/>
              <a:ea typeface="ＭＳ Ｐゴシック" panose="020B0600070205080204" pitchFamily="34" charset="-128"/>
            </a:endParaRPr>
          </a:p>
        </p:txBody>
      </p:sp>
      <p:pic>
        <p:nvPicPr>
          <p:cNvPr id="16" name="Immagine 15">
            <a:extLst>
              <a:ext uri="{FF2B5EF4-FFF2-40B4-BE49-F238E27FC236}">
                <a16:creationId xmlns:a16="http://schemas.microsoft.com/office/drawing/2014/main" id="{B1C59DCA-964D-504F-95EE-413FB1F8CA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7793" y="3053458"/>
            <a:ext cx="3327400" cy="355600"/>
          </a:xfrm>
          <a:prstGeom prst="rect">
            <a:avLst/>
          </a:prstGeom>
        </p:spPr>
      </p:pic>
      <p:sp>
        <p:nvSpPr>
          <p:cNvPr id="19" name="Ovale 18">
            <a:extLst>
              <a:ext uri="{FF2B5EF4-FFF2-40B4-BE49-F238E27FC236}">
                <a16:creationId xmlns:a16="http://schemas.microsoft.com/office/drawing/2014/main" id="{5E674D9C-8A5F-4046-B7A0-E0AC3C3D67A2}"/>
              </a:ext>
            </a:extLst>
          </p:cNvPr>
          <p:cNvSpPr/>
          <p:nvPr/>
        </p:nvSpPr>
        <p:spPr bwMode="auto">
          <a:xfrm>
            <a:off x="1417866" y="1632468"/>
            <a:ext cx="517285" cy="324000"/>
          </a:xfrm>
          <a:prstGeom prst="ellipse">
            <a:avLst/>
          </a:prstGeom>
          <a:noFill/>
          <a:ln w="190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it-IT" sz="900" b="0" i="0" u="none" strike="noStrike" cap="none" normalizeH="0" baseline="0">
              <a:ln>
                <a:noFill/>
              </a:ln>
              <a:solidFill>
                <a:schemeClr val="bg1"/>
              </a:solidFill>
              <a:effectLst/>
              <a:latin typeface="Arial" panose="020B0604020202020204" pitchFamily="34" charset="0"/>
              <a:ea typeface="ＭＳ Ｐゴシック" panose="020B0600070205080204" pitchFamily="34" charset="-128"/>
            </a:endParaRPr>
          </a:p>
        </p:txBody>
      </p:sp>
      <p:sp>
        <p:nvSpPr>
          <p:cNvPr id="24" name="Parentesi graffa aperta 23">
            <a:extLst>
              <a:ext uri="{FF2B5EF4-FFF2-40B4-BE49-F238E27FC236}">
                <a16:creationId xmlns:a16="http://schemas.microsoft.com/office/drawing/2014/main" id="{5E2BC64B-F963-1643-9A33-E57EF5C1E954}"/>
              </a:ext>
            </a:extLst>
          </p:cNvPr>
          <p:cNvSpPr/>
          <p:nvPr/>
        </p:nvSpPr>
        <p:spPr bwMode="auto">
          <a:xfrm rot="16200000">
            <a:off x="4036750" y="3059711"/>
            <a:ext cx="191962" cy="890655"/>
          </a:xfrm>
          <a:prstGeom prst="leftBrace">
            <a:avLst/>
          </a:prstGeom>
          <a:solidFill>
            <a:schemeClr val="bg1"/>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it-IT" sz="900" b="0" i="0" u="none" strike="noStrike" cap="none" normalizeH="0" baseline="0">
              <a:ln>
                <a:noFill/>
              </a:ln>
              <a:solidFill>
                <a:schemeClr val="bg1"/>
              </a:solidFill>
              <a:effectLst/>
              <a:latin typeface="Arial" panose="020B0604020202020204" pitchFamily="34" charset="0"/>
              <a:ea typeface="ＭＳ Ｐゴシック" panose="020B0600070205080204" pitchFamily="34" charset="-128"/>
            </a:endParaRPr>
          </a:p>
        </p:txBody>
      </p:sp>
      <p:pic>
        <p:nvPicPr>
          <p:cNvPr id="26" name="Immagine 25">
            <a:extLst>
              <a:ext uri="{FF2B5EF4-FFF2-40B4-BE49-F238E27FC236}">
                <a16:creationId xmlns:a16="http://schemas.microsoft.com/office/drawing/2014/main" id="{BADC4F3E-87CB-8A45-BFFE-9C09780CF8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87533" y="4721511"/>
            <a:ext cx="3022600" cy="342900"/>
          </a:xfrm>
          <a:prstGeom prst="rect">
            <a:avLst/>
          </a:prstGeom>
        </p:spPr>
      </p:pic>
      <p:pic>
        <p:nvPicPr>
          <p:cNvPr id="28" name="Immagine 27">
            <a:extLst>
              <a:ext uri="{FF2B5EF4-FFF2-40B4-BE49-F238E27FC236}">
                <a16:creationId xmlns:a16="http://schemas.microsoft.com/office/drawing/2014/main" id="{F0DE351E-C05E-2E47-8B03-0663DFB2CC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84888" y="4742308"/>
            <a:ext cx="2590800" cy="304800"/>
          </a:xfrm>
          <a:prstGeom prst="rect">
            <a:avLst/>
          </a:prstGeom>
        </p:spPr>
      </p:pic>
      <p:sp>
        <p:nvSpPr>
          <p:cNvPr id="29" name="CasellaDiTesto 28">
            <a:extLst>
              <a:ext uri="{FF2B5EF4-FFF2-40B4-BE49-F238E27FC236}">
                <a16:creationId xmlns:a16="http://schemas.microsoft.com/office/drawing/2014/main" id="{864AD539-3746-9A47-92AC-5A3740943EB8}"/>
              </a:ext>
            </a:extLst>
          </p:cNvPr>
          <p:cNvSpPr txBox="1"/>
          <p:nvPr/>
        </p:nvSpPr>
        <p:spPr>
          <a:xfrm>
            <a:off x="5520672" y="4708554"/>
            <a:ext cx="564216" cy="338554"/>
          </a:xfrm>
          <a:prstGeom prst="rect">
            <a:avLst/>
          </a:prstGeom>
          <a:noFill/>
        </p:spPr>
        <p:txBody>
          <a:bodyPr wrap="square" rtlCol="0">
            <a:spAutoFit/>
          </a:bodyPr>
          <a:lstStyle/>
          <a:p>
            <a:r>
              <a:rPr lang="it-IT" sz="1600">
                <a:solidFill>
                  <a:srgbClr val="000000"/>
                </a:solidFill>
              </a:rPr>
              <a:t>with</a:t>
            </a:r>
            <a:endParaRPr lang="it-IT" sz="1400">
              <a:solidFill>
                <a:srgbClr val="000000"/>
              </a:solidFill>
            </a:endParaRPr>
          </a:p>
        </p:txBody>
      </p:sp>
      <p:pic>
        <p:nvPicPr>
          <p:cNvPr id="31" name="Immagine 30">
            <a:extLst>
              <a:ext uri="{FF2B5EF4-FFF2-40B4-BE49-F238E27FC236}">
                <a16:creationId xmlns:a16="http://schemas.microsoft.com/office/drawing/2014/main" id="{2D8BB913-E600-044C-8700-899D1889D21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87403" y="3698174"/>
            <a:ext cx="2438400" cy="304800"/>
          </a:xfrm>
          <a:prstGeom prst="rect">
            <a:avLst/>
          </a:prstGeom>
        </p:spPr>
      </p:pic>
      <p:cxnSp>
        <p:nvCxnSpPr>
          <p:cNvPr id="33" name="Connettore 2 32">
            <a:extLst>
              <a:ext uri="{FF2B5EF4-FFF2-40B4-BE49-F238E27FC236}">
                <a16:creationId xmlns:a16="http://schemas.microsoft.com/office/drawing/2014/main" id="{6E1F0F85-5CE0-134E-8003-4228527A89CD}"/>
              </a:ext>
            </a:extLst>
          </p:cNvPr>
          <p:cNvCxnSpPr>
            <a:cxnSpLocks/>
          </p:cNvCxnSpPr>
          <p:nvPr/>
        </p:nvCxnSpPr>
        <p:spPr bwMode="auto">
          <a:xfrm>
            <a:off x="3098050" y="3505038"/>
            <a:ext cx="0" cy="1041910"/>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5" name="Connettore 2 34">
            <a:extLst>
              <a:ext uri="{FF2B5EF4-FFF2-40B4-BE49-F238E27FC236}">
                <a16:creationId xmlns:a16="http://schemas.microsoft.com/office/drawing/2014/main" id="{6AEE49A1-105D-0A41-B2DD-B1FCC88DEF4B}"/>
              </a:ext>
            </a:extLst>
          </p:cNvPr>
          <p:cNvCxnSpPr/>
          <p:nvPr/>
        </p:nvCxnSpPr>
        <p:spPr bwMode="auto">
          <a:xfrm>
            <a:off x="3182891" y="3505038"/>
            <a:ext cx="914400" cy="914400"/>
          </a:xfrm>
          <a:prstGeom prst="straightConnector1">
            <a:avLst/>
          </a:prstGeom>
          <a:noFill/>
          <a:ln>
            <a:noFill/>
            <a:tailEnd type="triangle"/>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cxnSp>
      <mc:AlternateContent xmlns:mc="http://schemas.openxmlformats.org/markup-compatibility/2006" xmlns:p14="http://schemas.microsoft.com/office/powerpoint/2010/main">
        <mc:Choice Requires="p14">
          <p:contentPart p14:bwMode="auto" r:id="rId7">
            <p14:nvContentPartPr>
              <p14:cNvPr id="46" name="Input penna 45">
                <a:extLst>
                  <a:ext uri="{FF2B5EF4-FFF2-40B4-BE49-F238E27FC236}">
                    <a16:creationId xmlns:a16="http://schemas.microsoft.com/office/drawing/2014/main" id="{CE65507F-4524-ED4B-99A7-59D979E645E5}"/>
                  </a:ext>
                </a:extLst>
              </p14:cNvPr>
              <p14:cNvContentPartPr/>
              <p14:nvPr/>
            </p14:nvContentPartPr>
            <p14:xfrm>
              <a:off x="6806780" y="4744729"/>
              <a:ext cx="360" cy="360"/>
            </p14:xfrm>
          </p:contentPart>
        </mc:Choice>
        <mc:Fallback xmlns="">
          <p:pic>
            <p:nvPicPr>
              <p:cNvPr id="46" name="Input penna 45">
                <a:extLst>
                  <a:ext uri="{FF2B5EF4-FFF2-40B4-BE49-F238E27FC236}">
                    <a16:creationId xmlns:a16="http://schemas.microsoft.com/office/drawing/2014/main" id="{CE65507F-4524-ED4B-99A7-59D979E645E5}"/>
                  </a:ext>
                </a:extLst>
              </p:cNvPr>
              <p:cNvPicPr/>
              <p:nvPr/>
            </p:nvPicPr>
            <p:blipFill>
              <a:blip r:embed="rId8"/>
              <a:stretch>
                <a:fillRect/>
              </a:stretch>
            </p:blipFill>
            <p:spPr>
              <a:xfrm>
                <a:off x="6797780" y="4735729"/>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47" name="Input penna 46">
                <a:extLst>
                  <a:ext uri="{FF2B5EF4-FFF2-40B4-BE49-F238E27FC236}">
                    <a16:creationId xmlns:a16="http://schemas.microsoft.com/office/drawing/2014/main" id="{38ADE0C0-B7AD-EB48-AA85-5F35EFC99E72}"/>
                  </a:ext>
                </a:extLst>
              </p14:cNvPr>
              <p14:cNvContentPartPr/>
              <p14:nvPr/>
            </p14:nvContentPartPr>
            <p14:xfrm>
              <a:off x="7645940" y="5086622"/>
              <a:ext cx="469440" cy="182880"/>
            </p14:xfrm>
          </p:contentPart>
        </mc:Choice>
        <mc:Fallback xmlns="">
          <p:pic>
            <p:nvPicPr>
              <p:cNvPr id="47" name="Input penna 46">
                <a:extLst>
                  <a:ext uri="{FF2B5EF4-FFF2-40B4-BE49-F238E27FC236}">
                    <a16:creationId xmlns:a16="http://schemas.microsoft.com/office/drawing/2014/main" id="{38ADE0C0-B7AD-EB48-AA85-5F35EFC99E72}"/>
                  </a:ext>
                </a:extLst>
              </p:cNvPr>
              <p:cNvPicPr/>
              <p:nvPr/>
            </p:nvPicPr>
            <p:blipFill>
              <a:blip r:embed="rId10"/>
              <a:stretch>
                <a:fillRect/>
              </a:stretch>
            </p:blipFill>
            <p:spPr>
              <a:xfrm>
                <a:off x="7636940" y="5077622"/>
                <a:ext cx="487080" cy="200520"/>
              </a:xfrm>
              <a:prstGeom prst="rect">
                <a:avLst/>
              </a:prstGeom>
            </p:spPr>
          </p:pic>
        </mc:Fallback>
      </mc:AlternateContent>
      <p:sp>
        <p:nvSpPr>
          <p:cNvPr id="23" name="Text Box 10">
            <a:extLst>
              <a:ext uri="{FF2B5EF4-FFF2-40B4-BE49-F238E27FC236}">
                <a16:creationId xmlns:a16="http://schemas.microsoft.com/office/drawing/2014/main" id="{655AA0F4-AF88-4BEA-871F-1CB1455DA8E3}"/>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err="1"/>
              <a:t>Projected</a:t>
            </a:r>
            <a:r>
              <a:rPr lang="it-IT" altLang="it-IT" sz="2200"/>
              <a:t> </a:t>
            </a:r>
            <a:r>
              <a:rPr lang="it-IT" altLang="it-IT" sz="2200" err="1"/>
              <a:t>Process</a:t>
            </a:r>
            <a:r>
              <a:rPr lang="it-IT" altLang="it-IT" sz="2200"/>
              <a:t> </a:t>
            </a:r>
            <a:r>
              <a:rPr lang="it-IT" altLang="it-IT" sz="2200" err="1"/>
              <a:t>Approximation</a:t>
            </a:r>
            <a:endParaRPr lang="it-IT" altLang="it-IT" sz="2200"/>
          </a:p>
        </p:txBody>
      </p:sp>
      <p:pic>
        <p:nvPicPr>
          <p:cNvPr id="8" name="Immagine 7">
            <a:extLst>
              <a:ext uri="{FF2B5EF4-FFF2-40B4-BE49-F238E27FC236}">
                <a16:creationId xmlns:a16="http://schemas.microsoft.com/office/drawing/2014/main" id="{384AF3E0-AD7B-BE41-83D3-9F04229A568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612142" y="5288324"/>
            <a:ext cx="254000" cy="292100"/>
          </a:xfrm>
          <a:prstGeom prst="rect">
            <a:avLst/>
          </a:prstGeom>
        </p:spPr>
      </p:pic>
      <p:pic>
        <p:nvPicPr>
          <p:cNvPr id="10" name="Immagine 9">
            <a:extLst>
              <a:ext uri="{FF2B5EF4-FFF2-40B4-BE49-F238E27FC236}">
                <a16:creationId xmlns:a16="http://schemas.microsoft.com/office/drawing/2014/main" id="{563084BF-EF86-6C48-9D1A-2B75D49E6D98}"/>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598974" y="5293414"/>
            <a:ext cx="698500" cy="292100"/>
          </a:xfrm>
          <a:prstGeom prst="rect">
            <a:avLst/>
          </a:prstGeom>
        </p:spPr>
      </p:pic>
      <p:cxnSp>
        <p:nvCxnSpPr>
          <p:cNvPr id="12" name="Connettore 2 11">
            <a:extLst>
              <a:ext uri="{FF2B5EF4-FFF2-40B4-BE49-F238E27FC236}">
                <a16:creationId xmlns:a16="http://schemas.microsoft.com/office/drawing/2014/main" id="{6C0EA5F0-E287-E445-BF2C-904F6FF8E760}"/>
              </a:ext>
            </a:extLst>
          </p:cNvPr>
          <p:cNvCxnSpPr/>
          <p:nvPr/>
        </p:nvCxnSpPr>
        <p:spPr bwMode="auto">
          <a:xfrm>
            <a:off x="5001795" y="5417501"/>
            <a:ext cx="472273" cy="0"/>
          </a:xfrm>
          <a:prstGeom prst="straightConnector1">
            <a:avLst/>
          </a:prstGeom>
          <a:ln w="1270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1" name="CasellaDiTesto 10">
            <a:extLst>
              <a:ext uri="{FF2B5EF4-FFF2-40B4-BE49-F238E27FC236}">
                <a16:creationId xmlns:a16="http://schemas.microsoft.com/office/drawing/2014/main" id="{DD865314-8890-AD4D-AB2C-BA873772292B}"/>
              </a:ext>
            </a:extLst>
          </p:cNvPr>
          <p:cNvSpPr txBox="1"/>
          <p:nvPr/>
        </p:nvSpPr>
        <p:spPr>
          <a:xfrm>
            <a:off x="4114800" y="2974931"/>
            <a:ext cx="65" cy="138499"/>
          </a:xfrm>
          <a:prstGeom prst="rect">
            <a:avLst/>
          </a:prstGeom>
          <a:noFill/>
        </p:spPr>
        <p:txBody>
          <a:bodyPr wrap="none" lIns="0" tIns="0" rIns="0" bIns="0" rtlCol="0">
            <a:spAutoFit/>
          </a:bodyPr>
          <a:lstStyle/>
          <a:p>
            <a:endParaRPr lang="it-IT"/>
          </a:p>
        </p:txBody>
      </p:sp>
      <p:sp>
        <p:nvSpPr>
          <p:cNvPr id="13" name="CasellaDiTesto 12">
            <a:extLst>
              <a:ext uri="{FF2B5EF4-FFF2-40B4-BE49-F238E27FC236}">
                <a16:creationId xmlns:a16="http://schemas.microsoft.com/office/drawing/2014/main" id="{FA740D8D-7549-6C46-901D-6A681DA2CB49}"/>
              </a:ext>
            </a:extLst>
          </p:cNvPr>
          <p:cNvSpPr txBox="1"/>
          <p:nvPr/>
        </p:nvSpPr>
        <p:spPr>
          <a:xfrm>
            <a:off x="4303852" y="5165620"/>
            <a:ext cx="435290" cy="461665"/>
          </a:xfrm>
          <a:prstGeom prst="rect">
            <a:avLst/>
          </a:prstGeom>
          <a:noFill/>
        </p:spPr>
        <p:txBody>
          <a:bodyPr wrap="square" rtlCol="0">
            <a:spAutoFit/>
          </a:bodyPr>
          <a:lstStyle/>
          <a:p>
            <a:r>
              <a:rPr lang="it-IT" sz="2400">
                <a:solidFill>
                  <a:srgbClr val="000000"/>
                </a:solidFill>
              </a:rPr>
              <a:t>(</a:t>
            </a:r>
          </a:p>
        </p:txBody>
      </p:sp>
      <p:sp>
        <p:nvSpPr>
          <p:cNvPr id="30" name="CasellaDiTesto 29">
            <a:extLst>
              <a:ext uri="{FF2B5EF4-FFF2-40B4-BE49-F238E27FC236}">
                <a16:creationId xmlns:a16="http://schemas.microsoft.com/office/drawing/2014/main" id="{A1A6765E-B715-BD49-AECF-F406BBABEE56}"/>
              </a:ext>
            </a:extLst>
          </p:cNvPr>
          <p:cNvSpPr txBox="1"/>
          <p:nvPr/>
        </p:nvSpPr>
        <p:spPr>
          <a:xfrm>
            <a:off x="6422380" y="5159960"/>
            <a:ext cx="435290" cy="461665"/>
          </a:xfrm>
          <a:prstGeom prst="rect">
            <a:avLst/>
          </a:prstGeom>
          <a:noFill/>
        </p:spPr>
        <p:txBody>
          <a:bodyPr wrap="square" rtlCol="0">
            <a:spAutoFit/>
          </a:bodyPr>
          <a:lstStyle/>
          <a:p>
            <a:r>
              <a:rPr lang="it-IT" sz="2400">
                <a:solidFill>
                  <a:srgbClr val="000000"/>
                </a:solidFill>
              </a:rPr>
              <a:t>)</a:t>
            </a:r>
          </a:p>
        </p:txBody>
      </p:sp>
    </p:spTree>
    <p:extLst>
      <p:ext uri="{BB962C8B-B14F-4D97-AF65-F5344CB8AC3E}">
        <p14:creationId xmlns:p14="http://schemas.microsoft.com/office/powerpoint/2010/main" val="1464975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9" grpId="0" animBg="1"/>
      <p:bldP spid="24" grpId="0" animBg="1"/>
      <p:bldP spid="29" grpId="0"/>
      <p:bldP spid="13" grpId="0"/>
      <p:bldP spid="3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a:extLst>
              <a:ext uri="{FF2B5EF4-FFF2-40B4-BE49-F238E27FC236}">
                <a16:creationId xmlns:a16="http://schemas.microsoft.com/office/drawing/2014/main" id="{DC279F88-47C2-B241-AD12-D4518DF98C5E}"/>
              </a:ext>
            </a:extLst>
          </p:cNvPr>
          <p:cNvSpPr>
            <a:spLocks noGrp="1"/>
          </p:cNvSpPr>
          <p:nvPr>
            <p:ph type="dt" sz="half" idx="10"/>
          </p:nvPr>
        </p:nvSpPr>
        <p:spPr/>
        <p:txBody>
          <a:bodyPr/>
          <a:lstStyle/>
          <a:p>
            <a:pPr>
              <a:defRPr/>
            </a:pPr>
            <a:fld id="{7DCF6A82-A832-4DF9-9222-3B03FA582B8E}" type="datetime1">
              <a:rPr lang="it-IT" altLang="it-IT" smtClean="0"/>
              <a:pPr>
                <a:defRPr/>
              </a:pPr>
              <a:t>02/12/2020</a:t>
            </a:fld>
            <a:endParaRPr lang="it-IT" altLang="it-IT"/>
          </a:p>
        </p:txBody>
      </p:sp>
      <p:sp>
        <p:nvSpPr>
          <p:cNvPr id="5" name="Segnaposto piè di pagina 4">
            <a:extLst>
              <a:ext uri="{FF2B5EF4-FFF2-40B4-BE49-F238E27FC236}">
                <a16:creationId xmlns:a16="http://schemas.microsoft.com/office/drawing/2014/main" id="{D14AE245-887A-FD4F-806F-780E6F983C6F}"/>
              </a:ext>
            </a:extLst>
          </p:cNvPr>
          <p:cNvSpPr>
            <a:spLocks noGrp="1"/>
          </p:cNvSpPr>
          <p:nvPr>
            <p:ph type="ftr" sz="quarter" idx="11"/>
          </p:nvPr>
        </p:nvSpPr>
        <p:spPr/>
        <p:txBody>
          <a:bodyPr/>
          <a:lstStyle/>
          <a:p>
            <a:r>
              <a:rPr lang="en-US" altLang="it-IT"/>
              <a:t>Robot Learning Control</a:t>
            </a:r>
            <a:endParaRPr lang="it-IT" altLang="it-IT"/>
          </a:p>
        </p:txBody>
      </p:sp>
      <p:sp>
        <p:nvSpPr>
          <p:cNvPr id="6" name="Segnaposto numero diapositiva 5">
            <a:extLst>
              <a:ext uri="{FF2B5EF4-FFF2-40B4-BE49-F238E27FC236}">
                <a16:creationId xmlns:a16="http://schemas.microsoft.com/office/drawing/2014/main" id="{76C504E1-212D-F841-ACC1-424732F9B1F4}"/>
              </a:ext>
            </a:extLst>
          </p:cNvPr>
          <p:cNvSpPr>
            <a:spLocks noGrp="1"/>
          </p:cNvSpPr>
          <p:nvPr>
            <p:ph type="sldNum" sz="quarter" idx="12"/>
          </p:nvPr>
        </p:nvSpPr>
        <p:spPr/>
        <p:txBody>
          <a:bodyPr/>
          <a:lstStyle/>
          <a:p>
            <a:pPr>
              <a:defRPr/>
            </a:pPr>
            <a:r>
              <a:rPr lang="it-IT" altLang="it-IT"/>
              <a:t>Pagina </a:t>
            </a:r>
            <a:fld id="{BA685955-B0BA-445A-8774-01A37A6AC08F}" type="slidenum">
              <a:rPr lang="it-IT" altLang="it-IT" smtClean="0"/>
              <a:pPr>
                <a:defRPr/>
              </a:pPr>
              <a:t>17</a:t>
            </a:fld>
            <a:endParaRPr lang="it-IT" altLang="it-IT"/>
          </a:p>
        </p:txBody>
      </p:sp>
      <p:sp>
        <p:nvSpPr>
          <p:cNvPr id="8" name="Titolo 1">
            <a:extLst>
              <a:ext uri="{FF2B5EF4-FFF2-40B4-BE49-F238E27FC236}">
                <a16:creationId xmlns:a16="http://schemas.microsoft.com/office/drawing/2014/main" id="{0289CB2D-BDAF-FE4E-BA63-03A04D65E792}"/>
              </a:ext>
            </a:extLst>
          </p:cNvPr>
          <p:cNvSpPr>
            <a:spLocks noGrp="1"/>
          </p:cNvSpPr>
          <p:nvPr>
            <p:ph type="title"/>
          </p:nvPr>
        </p:nvSpPr>
        <p:spPr>
          <a:xfrm>
            <a:off x="1116013" y="409575"/>
            <a:ext cx="7559675" cy="581025"/>
          </a:xfrm>
        </p:spPr>
        <p:txBody>
          <a:bodyPr/>
          <a:lstStyle/>
          <a:p>
            <a:r>
              <a:rPr lang="it-IT"/>
              <a:t>GP Sparsification</a:t>
            </a:r>
          </a:p>
        </p:txBody>
      </p:sp>
      <p:pic>
        <p:nvPicPr>
          <p:cNvPr id="14" name="Immagine 13">
            <a:extLst>
              <a:ext uri="{FF2B5EF4-FFF2-40B4-BE49-F238E27FC236}">
                <a16:creationId xmlns:a16="http://schemas.microsoft.com/office/drawing/2014/main" id="{019F6678-0BAB-2542-A7B6-6D11570BC9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7021" y="3850660"/>
            <a:ext cx="4903824" cy="781769"/>
          </a:xfrm>
          <a:prstGeom prst="rect">
            <a:avLst/>
          </a:prstGeom>
        </p:spPr>
      </p:pic>
      <p:sp>
        <p:nvSpPr>
          <p:cNvPr id="9" name="Text Box 10">
            <a:extLst>
              <a:ext uri="{FF2B5EF4-FFF2-40B4-BE49-F238E27FC236}">
                <a16:creationId xmlns:a16="http://schemas.microsoft.com/office/drawing/2014/main" id="{4D922371-D871-40E5-B0E7-35A53C7C1630}"/>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Projected Process Approximation</a:t>
            </a:r>
          </a:p>
        </p:txBody>
      </p:sp>
      <p:cxnSp>
        <p:nvCxnSpPr>
          <p:cNvPr id="7" name="Connettore 2 6">
            <a:extLst>
              <a:ext uri="{FF2B5EF4-FFF2-40B4-BE49-F238E27FC236}">
                <a16:creationId xmlns:a16="http://schemas.microsoft.com/office/drawing/2014/main" id="{DDF3DC91-4D3A-AD47-8ECC-C4BC67161E08}"/>
              </a:ext>
            </a:extLst>
          </p:cNvPr>
          <p:cNvCxnSpPr>
            <a:cxnSpLocks/>
          </p:cNvCxnSpPr>
          <p:nvPr/>
        </p:nvCxnSpPr>
        <p:spPr bwMode="auto">
          <a:xfrm>
            <a:off x="3718082" y="5523418"/>
            <a:ext cx="964287" cy="0"/>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3" name="Ovale 12">
            <a:extLst>
              <a:ext uri="{FF2B5EF4-FFF2-40B4-BE49-F238E27FC236}">
                <a16:creationId xmlns:a16="http://schemas.microsoft.com/office/drawing/2014/main" id="{AB952840-58E7-C44E-A98B-CD98A66278D0}"/>
              </a:ext>
            </a:extLst>
          </p:cNvPr>
          <p:cNvSpPr/>
          <p:nvPr/>
        </p:nvSpPr>
        <p:spPr bwMode="auto">
          <a:xfrm>
            <a:off x="2422908" y="3850660"/>
            <a:ext cx="715617" cy="390885"/>
          </a:xfrm>
          <a:prstGeom prst="ellipse">
            <a:avLst/>
          </a:prstGeom>
          <a:noFill/>
          <a:ln w="190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it-IT" sz="900" b="0" i="0" u="none" strike="noStrike" cap="none" normalizeH="0" baseline="0">
              <a:ln>
                <a:noFill/>
              </a:ln>
              <a:solidFill>
                <a:schemeClr val="bg1"/>
              </a:solidFill>
              <a:effectLst/>
              <a:latin typeface="Arial" panose="020B0604020202020204" pitchFamily="34" charset="0"/>
              <a:ea typeface="ＭＳ Ｐゴシック" panose="020B0600070205080204" pitchFamily="34" charset="-128"/>
            </a:endParaRPr>
          </a:p>
        </p:txBody>
      </p:sp>
      <p:cxnSp>
        <p:nvCxnSpPr>
          <p:cNvPr id="16" name="Connettore 2 15">
            <a:extLst>
              <a:ext uri="{FF2B5EF4-FFF2-40B4-BE49-F238E27FC236}">
                <a16:creationId xmlns:a16="http://schemas.microsoft.com/office/drawing/2014/main" id="{8FA33FFB-1248-1F41-A79C-79C77BC7F20A}"/>
              </a:ext>
            </a:extLst>
          </p:cNvPr>
          <p:cNvCxnSpPr/>
          <p:nvPr/>
        </p:nvCxnSpPr>
        <p:spPr bwMode="auto">
          <a:xfrm>
            <a:off x="2770778" y="4241545"/>
            <a:ext cx="0" cy="1063486"/>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8" name="Immagine 17">
            <a:extLst>
              <a:ext uri="{FF2B5EF4-FFF2-40B4-BE49-F238E27FC236}">
                <a16:creationId xmlns:a16="http://schemas.microsoft.com/office/drawing/2014/main" id="{BF68BF0D-410D-BB46-A6DD-7FCF6C31D6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1925" y="5351201"/>
            <a:ext cx="1093200" cy="344433"/>
          </a:xfrm>
          <a:prstGeom prst="rect">
            <a:avLst/>
          </a:prstGeom>
        </p:spPr>
      </p:pic>
      <p:pic>
        <p:nvPicPr>
          <p:cNvPr id="22" name="Immagine 21" descr="Immagine che contiene testo&#10;&#10;Descrizione generata automaticamente">
            <a:extLst>
              <a:ext uri="{FF2B5EF4-FFF2-40B4-BE49-F238E27FC236}">
                <a16:creationId xmlns:a16="http://schemas.microsoft.com/office/drawing/2014/main" id="{DC05A236-8909-484C-9FDA-538CD8418C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36577" y="5367492"/>
            <a:ext cx="622300" cy="317500"/>
          </a:xfrm>
          <a:prstGeom prst="rect">
            <a:avLst/>
          </a:prstGeom>
        </p:spPr>
      </p:pic>
      <mc:AlternateContent xmlns:mc="http://schemas.openxmlformats.org/markup-compatibility/2006" xmlns:p14="http://schemas.microsoft.com/office/powerpoint/2010/main">
        <mc:Choice Requires="p14">
          <p:contentPart p14:bwMode="auto" r:id="rId5">
            <p14:nvContentPartPr>
              <p14:cNvPr id="23" name="Input penna 22">
                <a:extLst>
                  <a:ext uri="{FF2B5EF4-FFF2-40B4-BE49-F238E27FC236}">
                    <a16:creationId xmlns:a16="http://schemas.microsoft.com/office/drawing/2014/main" id="{124A8FFC-035E-B146-9639-96D6FA2EB7B1}"/>
                  </a:ext>
                </a:extLst>
              </p14:cNvPr>
              <p14:cNvContentPartPr/>
              <p14:nvPr/>
            </p14:nvContentPartPr>
            <p14:xfrm>
              <a:off x="5107421" y="5353000"/>
              <a:ext cx="838080" cy="43200"/>
            </p14:xfrm>
          </p:contentPart>
        </mc:Choice>
        <mc:Fallback xmlns="">
          <p:pic>
            <p:nvPicPr>
              <p:cNvPr id="23" name="Input penna 22">
                <a:extLst>
                  <a:ext uri="{FF2B5EF4-FFF2-40B4-BE49-F238E27FC236}">
                    <a16:creationId xmlns:a16="http://schemas.microsoft.com/office/drawing/2014/main" id="{124A8FFC-035E-B146-9639-96D6FA2EB7B1}"/>
                  </a:ext>
                </a:extLst>
              </p:cNvPr>
              <p:cNvPicPr/>
              <p:nvPr/>
            </p:nvPicPr>
            <p:blipFill>
              <a:blip r:embed="rId6"/>
              <a:stretch>
                <a:fillRect/>
              </a:stretch>
            </p:blipFill>
            <p:spPr>
              <a:xfrm>
                <a:off x="5098425" y="5344000"/>
                <a:ext cx="855712" cy="60840"/>
              </a:xfrm>
              <a:prstGeom prst="rect">
                <a:avLst/>
              </a:prstGeom>
            </p:spPr>
          </p:pic>
        </mc:Fallback>
      </mc:AlternateContent>
      <p:pic>
        <p:nvPicPr>
          <p:cNvPr id="31" name="Immagine 30">
            <a:extLst>
              <a:ext uri="{FF2B5EF4-FFF2-40B4-BE49-F238E27FC236}">
                <a16:creationId xmlns:a16="http://schemas.microsoft.com/office/drawing/2014/main" id="{4D6931E8-0419-BF43-A325-6089AD36A20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07021" y="1478278"/>
            <a:ext cx="3327400" cy="355600"/>
          </a:xfrm>
          <a:prstGeom prst="rect">
            <a:avLst/>
          </a:prstGeom>
        </p:spPr>
      </p:pic>
      <p:pic>
        <p:nvPicPr>
          <p:cNvPr id="32" name="Immagine 31" descr="Immagine che contiene testo&#10;&#10;Descrizione generata automaticamente">
            <a:extLst>
              <a:ext uri="{FF2B5EF4-FFF2-40B4-BE49-F238E27FC236}">
                <a16:creationId xmlns:a16="http://schemas.microsoft.com/office/drawing/2014/main" id="{3B54216C-DE27-A541-9656-6C1510E94E5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431669" y="1478278"/>
            <a:ext cx="2565400" cy="355600"/>
          </a:xfrm>
          <a:prstGeom prst="rect">
            <a:avLst/>
          </a:prstGeom>
        </p:spPr>
      </p:pic>
      <p:pic>
        <p:nvPicPr>
          <p:cNvPr id="33" name="Immagine 32">
            <a:extLst>
              <a:ext uri="{FF2B5EF4-FFF2-40B4-BE49-F238E27FC236}">
                <a16:creationId xmlns:a16="http://schemas.microsoft.com/office/drawing/2014/main" id="{339DD0F9-943C-A549-9845-939374A223F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440006" y="2489492"/>
            <a:ext cx="3492500" cy="355600"/>
          </a:xfrm>
          <a:prstGeom prst="rect">
            <a:avLst/>
          </a:prstGeom>
        </p:spPr>
      </p:pic>
      <p:pic>
        <p:nvPicPr>
          <p:cNvPr id="34" name="Immagine 33">
            <a:extLst>
              <a:ext uri="{FF2B5EF4-FFF2-40B4-BE49-F238E27FC236}">
                <a16:creationId xmlns:a16="http://schemas.microsoft.com/office/drawing/2014/main" id="{75C8E1BA-6E02-7B40-8CC1-186210C1F8A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40006" y="2928948"/>
            <a:ext cx="3530600" cy="355600"/>
          </a:xfrm>
          <a:prstGeom prst="rect">
            <a:avLst/>
          </a:prstGeom>
        </p:spPr>
      </p:pic>
      <p:cxnSp>
        <p:nvCxnSpPr>
          <p:cNvPr id="35" name="Connettore 2 34">
            <a:extLst>
              <a:ext uri="{FF2B5EF4-FFF2-40B4-BE49-F238E27FC236}">
                <a16:creationId xmlns:a16="http://schemas.microsoft.com/office/drawing/2014/main" id="{1689322F-B48F-5840-96C8-98D65C2697E1}"/>
              </a:ext>
            </a:extLst>
          </p:cNvPr>
          <p:cNvCxnSpPr>
            <a:cxnSpLocks/>
          </p:cNvCxnSpPr>
          <p:nvPr/>
        </p:nvCxnSpPr>
        <p:spPr bwMode="auto">
          <a:xfrm>
            <a:off x="4682369" y="1656078"/>
            <a:ext cx="601352" cy="0"/>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6" name="CasellaDiTesto 35">
            <a:extLst>
              <a:ext uri="{FF2B5EF4-FFF2-40B4-BE49-F238E27FC236}">
                <a16:creationId xmlns:a16="http://schemas.microsoft.com/office/drawing/2014/main" id="{613EA24A-DD3E-3B43-998E-AA15968C08C7}"/>
              </a:ext>
            </a:extLst>
          </p:cNvPr>
          <p:cNvSpPr txBox="1"/>
          <p:nvPr/>
        </p:nvSpPr>
        <p:spPr>
          <a:xfrm>
            <a:off x="1150460" y="2104981"/>
            <a:ext cx="801278" cy="338554"/>
          </a:xfrm>
          <a:prstGeom prst="rect">
            <a:avLst/>
          </a:prstGeom>
          <a:noFill/>
        </p:spPr>
        <p:txBody>
          <a:bodyPr wrap="square" rtlCol="0">
            <a:spAutoFit/>
          </a:bodyPr>
          <a:lstStyle/>
          <a:p>
            <a:r>
              <a:rPr lang="it-IT" sz="1600">
                <a:solidFill>
                  <a:srgbClr val="000000"/>
                </a:solidFill>
              </a:rPr>
              <a:t>With</a:t>
            </a:r>
          </a:p>
        </p:txBody>
      </p:sp>
      <mc:AlternateContent xmlns:mc="http://schemas.openxmlformats.org/markup-compatibility/2006" xmlns:p14="http://schemas.microsoft.com/office/powerpoint/2010/main">
        <mc:Choice Requires="p14">
          <p:contentPart p14:bwMode="auto" r:id="rId11">
            <p14:nvContentPartPr>
              <p14:cNvPr id="2" name="Input penna 1">
                <a:extLst>
                  <a:ext uri="{FF2B5EF4-FFF2-40B4-BE49-F238E27FC236}">
                    <a16:creationId xmlns:a16="http://schemas.microsoft.com/office/drawing/2014/main" id="{DE250CB8-4EE2-6E4D-A538-A53886D30F68}"/>
                  </a:ext>
                </a:extLst>
              </p14:cNvPr>
              <p14:cNvContentPartPr/>
              <p14:nvPr/>
            </p14:nvContentPartPr>
            <p14:xfrm>
              <a:off x="4811800" y="5356215"/>
              <a:ext cx="700200" cy="30960"/>
            </p14:xfrm>
          </p:contentPart>
        </mc:Choice>
        <mc:Fallback xmlns="">
          <p:pic>
            <p:nvPicPr>
              <p:cNvPr id="2" name="Input penna 1">
                <a:extLst>
                  <a:ext uri="{FF2B5EF4-FFF2-40B4-BE49-F238E27FC236}">
                    <a16:creationId xmlns:a16="http://schemas.microsoft.com/office/drawing/2014/main" id="{DE250CB8-4EE2-6E4D-A538-A53886D30F68}"/>
                  </a:ext>
                </a:extLst>
              </p:cNvPr>
              <p:cNvPicPr/>
              <p:nvPr/>
            </p:nvPicPr>
            <p:blipFill>
              <a:blip r:embed="rId12"/>
              <a:stretch>
                <a:fillRect/>
              </a:stretch>
            </p:blipFill>
            <p:spPr>
              <a:xfrm>
                <a:off x="4802805" y="5347109"/>
                <a:ext cx="717831" cy="48808"/>
              </a:xfrm>
              <a:prstGeom prst="rect">
                <a:avLst/>
              </a:prstGeom>
            </p:spPr>
          </p:pic>
        </mc:Fallback>
      </mc:AlternateContent>
    </p:spTree>
    <p:extLst>
      <p:ext uri="{BB962C8B-B14F-4D97-AF65-F5344CB8AC3E}">
        <p14:creationId xmlns:p14="http://schemas.microsoft.com/office/powerpoint/2010/main" val="2956434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F54C83-E516-BC4A-8F5D-801A15755B5D}"/>
              </a:ext>
            </a:extLst>
          </p:cNvPr>
          <p:cNvSpPr>
            <a:spLocks noGrp="1"/>
          </p:cNvSpPr>
          <p:nvPr>
            <p:ph type="title"/>
          </p:nvPr>
        </p:nvSpPr>
        <p:spPr/>
        <p:txBody>
          <a:bodyPr/>
          <a:lstStyle/>
          <a:p>
            <a:r>
              <a:rPr lang="it-IT"/>
              <a:t>GP Sparsification</a:t>
            </a:r>
          </a:p>
        </p:txBody>
      </p:sp>
      <p:sp>
        <p:nvSpPr>
          <p:cNvPr id="4" name="Segnaposto data 3">
            <a:extLst>
              <a:ext uri="{FF2B5EF4-FFF2-40B4-BE49-F238E27FC236}">
                <a16:creationId xmlns:a16="http://schemas.microsoft.com/office/drawing/2014/main" id="{D4FBBDEA-05D4-3E4D-9074-FDE6432DACC0}"/>
              </a:ext>
            </a:extLst>
          </p:cNvPr>
          <p:cNvSpPr>
            <a:spLocks noGrp="1"/>
          </p:cNvSpPr>
          <p:nvPr>
            <p:ph type="dt" sz="half" idx="10"/>
          </p:nvPr>
        </p:nvSpPr>
        <p:spPr/>
        <p:txBody>
          <a:bodyPr/>
          <a:lstStyle/>
          <a:p>
            <a:pPr>
              <a:defRPr/>
            </a:pPr>
            <a:fld id="{7DCF6A82-A832-4DF9-9222-3B03FA582B8E}" type="datetime1">
              <a:rPr lang="it-IT" altLang="it-IT" smtClean="0"/>
              <a:pPr>
                <a:defRPr/>
              </a:pPr>
              <a:t>02/12/2020</a:t>
            </a:fld>
            <a:endParaRPr lang="it-IT" altLang="it-IT"/>
          </a:p>
        </p:txBody>
      </p:sp>
      <p:sp>
        <p:nvSpPr>
          <p:cNvPr id="5" name="Segnaposto piè di pagina 4">
            <a:extLst>
              <a:ext uri="{FF2B5EF4-FFF2-40B4-BE49-F238E27FC236}">
                <a16:creationId xmlns:a16="http://schemas.microsoft.com/office/drawing/2014/main" id="{81FAE8A2-FAAB-E848-AED7-EF9496089642}"/>
              </a:ext>
            </a:extLst>
          </p:cNvPr>
          <p:cNvSpPr>
            <a:spLocks noGrp="1"/>
          </p:cNvSpPr>
          <p:nvPr>
            <p:ph type="ftr" sz="quarter" idx="11"/>
          </p:nvPr>
        </p:nvSpPr>
        <p:spPr/>
        <p:txBody>
          <a:bodyPr/>
          <a:lstStyle/>
          <a:p>
            <a:r>
              <a:rPr lang="en-US" altLang="it-IT"/>
              <a:t>Robot Learning Control</a:t>
            </a:r>
            <a:endParaRPr lang="it-IT" altLang="it-IT"/>
          </a:p>
        </p:txBody>
      </p:sp>
      <p:sp>
        <p:nvSpPr>
          <p:cNvPr id="6" name="Segnaposto numero diapositiva 5">
            <a:extLst>
              <a:ext uri="{FF2B5EF4-FFF2-40B4-BE49-F238E27FC236}">
                <a16:creationId xmlns:a16="http://schemas.microsoft.com/office/drawing/2014/main" id="{5CCE43BF-81D3-594F-97D3-D4A759FF135B}"/>
              </a:ext>
            </a:extLst>
          </p:cNvPr>
          <p:cNvSpPr>
            <a:spLocks noGrp="1"/>
          </p:cNvSpPr>
          <p:nvPr>
            <p:ph type="sldNum" sz="quarter" idx="12"/>
          </p:nvPr>
        </p:nvSpPr>
        <p:spPr/>
        <p:txBody>
          <a:bodyPr/>
          <a:lstStyle/>
          <a:p>
            <a:pPr>
              <a:defRPr/>
            </a:pPr>
            <a:r>
              <a:rPr lang="it-IT" altLang="it-IT"/>
              <a:t>Pagina </a:t>
            </a:r>
            <a:fld id="{BA685955-B0BA-445A-8774-01A37A6AC08F}" type="slidenum">
              <a:rPr lang="it-IT" altLang="it-IT" smtClean="0"/>
              <a:pPr>
                <a:defRPr/>
              </a:pPr>
              <a:t>18</a:t>
            </a:fld>
            <a:endParaRPr lang="it-IT" altLang="it-IT"/>
          </a:p>
        </p:txBody>
      </p:sp>
      <p:sp>
        <p:nvSpPr>
          <p:cNvPr id="23" name="Text Box 10">
            <a:extLst>
              <a:ext uri="{FF2B5EF4-FFF2-40B4-BE49-F238E27FC236}">
                <a16:creationId xmlns:a16="http://schemas.microsoft.com/office/drawing/2014/main" id="{11E52737-734D-406D-9277-3B5EB6FD7E3F}"/>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Heuristic</a:t>
            </a:r>
          </a:p>
        </p:txBody>
      </p:sp>
      <p:pic>
        <p:nvPicPr>
          <p:cNvPr id="9" name="Segnaposto contenuto 8" descr="Immagine che contiene testo&#10;&#10;Descrizione generata automaticamente">
            <a:extLst>
              <a:ext uri="{FF2B5EF4-FFF2-40B4-BE49-F238E27FC236}">
                <a16:creationId xmlns:a16="http://schemas.microsoft.com/office/drawing/2014/main" id="{58706B94-9EE5-A743-99ED-4EC3CB940D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16013" y="1805675"/>
            <a:ext cx="7559675" cy="2683977"/>
          </a:xfrm>
        </p:spPr>
      </p:pic>
      <mc:AlternateContent xmlns:mc="http://schemas.openxmlformats.org/markup-compatibility/2006" xmlns:a14="http://schemas.microsoft.com/office/drawing/2010/main">
        <mc:Choice Requires="a14">
          <p:sp>
            <p:nvSpPr>
              <p:cNvPr id="10" name="CasellaDiTesto 9">
                <a:extLst>
                  <a:ext uri="{FF2B5EF4-FFF2-40B4-BE49-F238E27FC236}">
                    <a16:creationId xmlns:a16="http://schemas.microsoft.com/office/drawing/2014/main" id="{1E5FF3BC-DB29-8147-BB25-46A45A63AC5A}"/>
                  </a:ext>
                </a:extLst>
              </p:cNvPr>
              <p:cNvSpPr txBox="1"/>
              <p:nvPr/>
            </p:nvSpPr>
            <p:spPr>
              <a:xfrm>
                <a:off x="1116012" y="4688368"/>
                <a:ext cx="7559675" cy="325089"/>
              </a:xfrm>
              <a:prstGeom prst="rect">
                <a:avLst/>
              </a:prstGeom>
              <a:noFill/>
            </p:spPr>
            <p:txBody>
              <a:bodyPr wrap="square" rtlCol="0">
                <a:spAutoFit/>
              </a:bodyPr>
              <a:lstStyle/>
              <a:p>
                <a:r>
                  <a:rPr lang="it-IT" sz="1400">
                    <a:solidFill>
                      <a:srgbClr val="000000"/>
                    </a:solidFill>
                  </a:rPr>
                  <a:t>General for </a:t>
                </a:r>
                <a:r>
                  <a:rPr lang="it-IT" sz="1400" err="1">
                    <a:solidFill>
                      <a:srgbClr val="000000"/>
                    </a:solidFill>
                  </a:rPr>
                  <a:t>greedy</a:t>
                </a:r>
                <a:r>
                  <a:rPr lang="it-IT" sz="1400">
                    <a:solidFill>
                      <a:srgbClr val="000000"/>
                    </a:solidFill>
                  </a:rPr>
                  <a:t> subset </a:t>
                </a:r>
                <a:r>
                  <a:rPr lang="it-IT" sz="1400" err="1">
                    <a:solidFill>
                      <a:srgbClr val="000000"/>
                    </a:solidFill>
                  </a:rPr>
                  <a:t>selection</a:t>
                </a:r>
                <a:r>
                  <a:rPr lang="it-IT" sz="1400">
                    <a:solidFill>
                      <a:srgbClr val="000000"/>
                    </a:solidFill>
                  </a:rPr>
                  <a:t>. </a:t>
                </a:r>
                <a14:m>
                  <m:oMath xmlns:m="http://schemas.openxmlformats.org/officeDocument/2006/math">
                    <m:sSub>
                      <m:sSubPr>
                        <m:ctrlPr>
                          <a:rPr lang="it-IT" sz="1400" i="1" smtClean="0">
                            <a:solidFill>
                              <a:srgbClr val="000000"/>
                            </a:solidFill>
                            <a:latin typeface="Cambria Math" panose="02040503050406030204" pitchFamily="18" charset="0"/>
                            <a:ea typeface="Cambria Math" panose="02040503050406030204" pitchFamily="18" charset="0"/>
                          </a:rPr>
                        </m:ctrlPr>
                      </m:sSubPr>
                      <m:e>
                        <m:r>
                          <a:rPr lang="it-IT" sz="1400" i="1" smtClean="0">
                            <a:solidFill>
                              <a:srgbClr val="000000"/>
                            </a:solidFill>
                            <a:latin typeface="Cambria Math" panose="02040503050406030204" pitchFamily="18" charset="0"/>
                            <a:ea typeface="Cambria Math" panose="02040503050406030204" pitchFamily="18" charset="0"/>
                          </a:rPr>
                          <m:t>∆</m:t>
                        </m:r>
                      </m:e>
                      <m:sub>
                        <m:r>
                          <a:rPr lang="it-IT" sz="1400" b="0" i="1" smtClean="0">
                            <a:solidFill>
                              <a:srgbClr val="000000"/>
                            </a:solidFill>
                            <a:latin typeface="Cambria Math" panose="02040503050406030204" pitchFamily="18" charset="0"/>
                            <a:ea typeface="Cambria Math" panose="02040503050406030204" pitchFamily="18" charset="0"/>
                          </a:rPr>
                          <m:t>𝑗</m:t>
                        </m:r>
                      </m:sub>
                    </m:sSub>
                  </m:oMath>
                </a14:m>
                <a:r>
                  <a:rPr lang="it-IT" sz="1400">
                    <a:solidFill>
                      <a:srgbClr val="000000"/>
                    </a:solidFill>
                  </a:rPr>
                  <a:t> </a:t>
                </a:r>
                <a:r>
                  <a:rPr lang="it-IT" sz="1400" err="1">
                    <a:solidFill>
                      <a:srgbClr val="000000"/>
                    </a:solidFill>
                  </a:rPr>
                  <a:t>is</a:t>
                </a:r>
                <a:r>
                  <a:rPr lang="it-IT" sz="1400">
                    <a:solidFill>
                      <a:srgbClr val="000000"/>
                    </a:solidFill>
                  </a:rPr>
                  <a:t> the </a:t>
                </a:r>
                <a:r>
                  <a:rPr lang="it-IT" sz="1400" err="1">
                    <a:solidFill>
                      <a:srgbClr val="000000"/>
                    </a:solidFill>
                  </a:rPr>
                  <a:t>criterion</a:t>
                </a:r>
                <a:r>
                  <a:rPr lang="it-IT" sz="1400">
                    <a:solidFill>
                      <a:srgbClr val="000000"/>
                    </a:solidFill>
                  </a:rPr>
                  <a:t> </a:t>
                </a:r>
                <a:r>
                  <a:rPr lang="it-IT" sz="1400" err="1">
                    <a:solidFill>
                      <a:srgbClr val="000000"/>
                    </a:solidFill>
                  </a:rPr>
                  <a:t>function</a:t>
                </a:r>
                <a:r>
                  <a:rPr lang="it-IT" sz="1400">
                    <a:solidFill>
                      <a:srgbClr val="000000"/>
                    </a:solidFill>
                  </a:rPr>
                  <a:t> </a:t>
                </a:r>
                <a:r>
                  <a:rPr lang="it-IT" sz="1400" err="1">
                    <a:solidFill>
                      <a:srgbClr val="000000"/>
                    </a:solidFill>
                  </a:rPr>
                  <a:t>evaluated</a:t>
                </a:r>
                <a:r>
                  <a:rPr lang="it-IT" sz="1400">
                    <a:solidFill>
                      <a:srgbClr val="000000"/>
                    </a:solidFill>
                  </a:rPr>
                  <a:t> on data </a:t>
                </a:r>
                <a:r>
                  <a:rPr lang="it-IT" sz="1400" err="1">
                    <a:solidFill>
                      <a:srgbClr val="000000"/>
                    </a:solidFill>
                  </a:rPr>
                  <a:t>point</a:t>
                </a:r>
                <a:r>
                  <a:rPr lang="it-IT" sz="1400">
                    <a:solidFill>
                      <a:srgbClr val="000000"/>
                    </a:solidFill>
                  </a:rPr>
                  <a:t> </a:t>
                </a:r>
                <a:r>
                  <a:rPr lang="it-IT" sz="1400" err="1">
                    <a:solidFill>
                      <a:srgbClr val="000000"/>
                    </a:solidFill>
                  </a:rPr>
                  <a:t>j</a:t>
                </a:r>
                <a:r>
                  <a:rPr lang="it-IT" sz="1400">
                    <a:solidFill>
                      <a:srgbClr val="000000"/>
                    </a:solidFill>
                  </a:rPr>
                  <a:t>.</a:t>
                </a:r>
              </a:p>
            </p:txBody>
          </p:sp>
        </mc:Choice>
        <mc:Fallback xmlns="">
          <p:sp>
            <p:nvSpPr>
              <p:cNvPr id="10" name="CasellaDiTesto 9">
                <a:extLst>
                  <a:ext uri="{FF2B5EF4-FFF2-40B4-BE49-F238E27FC236}">
                    <a16:creationId xmlns:a16="http://schemas.microsoft.com/office/drawing/2014/main" id="{1E5FF3BC-DB29-8147-BB25-46A45A63AC5A}"/>
                  </a:ext>
                </a:extLst>
              </p:cNvPr>
              <p:cNvSpPr txBox="1">
                <a:spLocks noRot="1" noChangeAspect="1" noMove="1" noResize="1" noEditPoints="1" noAdjustHandles="1" noChangeArrowheads="1" noChangeShapeType="1" noTextEdit="1"/>
              </p:cNvSpPr>
              <p:nvPr/>
            </p:nvSpPr>
            <p:spPr>
              <a:xfrm>
                <a:off x="1116012" y="4688368"/>
                <a:ext cx="7559675" cy="325089"/>
              </a:xfrm>
              <a:prstGeom prst="rect">
                <a:avLst/>
              </a:prstGeom>
              <a:blipFill>
                <a:blip r:embed="rId3"/>
                <a:stretch>
                  <a:fillRect l="-242" t="-3774" b="-15094"/>
                </a:stretch>
              </a:blipFill>
            </p:spPr>
            <p:txBody>
              <a:bodyPr/>
              <a:lstStyle/>
              <a:p>
                <a:r>
                  <a:rPr lang="en-US">
                    <a:noFill/>
                  </a:rPr>
                  <a:t> </a:t>
                </a:r>
              </a:p>
            </p:txBody>
          </p:sp>
        </mc:Fallback>
      </mc:AlternateContent>
      <p:sp>
        <p:nvSpPr>
          <p:cNvPr id="11" name="CasellaDiTesto 10">
            <a:extLst>
              <a:ext uri="{FF2B5EF4-FFF2-40B4-BE49-F238E27FC236}">
                <a16:creationId xmlns:a16="http://schemas.microsoft.com/office/drawing/2014/main" id="{FAB1976E-7631-0741-B6A2-D4CCC9FC535D}"/>
              </a:ext>
            </a:extLst>
          </p:cNvPr>
          <p:cNvSpPr txBox="1"/>
          <p:nvPr/>
        </p:nvSpPr>
        <p:spPr>
          <a:xfrm>
            <a:off x="1116013" y="5624583"/>
            <a:ext cx="7559674" cy="430887"/>
          </a:xfrm>
          <a:prstGeom prst="rect">
            <a:avLst/>
          </a:prstGeom>
          <a:noFill/>
        </p:spPr>
        <p:txBody>
          <a:bodyPr wrap="square" rtlCol="0">
            <a:spAutoFit/>
          </a:bodyPr>
          <a:lstStyle/>
          <a:p>
            <a:r>
              <a:rPr lang="it-IT" sz="1100">
                <a:solidFill>
                  <a:srgbClr val="000000"/>
                </a:solidFill>
              </a:rPr>
              <a:t>Reference: C. E. </a:t>
            </a:r>
            <a:r>
              <a:rPr lang="it-IT" sz="1100" err="1">
                <a:solidFill>
                  <a:srgbClr val="000000"/>
                </a:solidFill>
              </a:rPr>
              <a:t>Rasmussen</a:t>
            </a:r>
            <a:r>
              <a:rPr lang="it-IT" sz="1100">
                <a:solidFill>
                  <a:srgbClr val="000000"/>
                </a:solidFill>
              </a:rPr>
              <a:t> &amp; C. K. I. Williams, ”</a:t>
            </a:r>
            <a:r>
              <a:rPr lang="it-IT" sz="1100" err="1">
                <a:solidFill>
                  <a:srgbClr val="000000"/>
                </a:solidFill>
              </a:rPr>
              <a:t>Gaussian</a:t>
            </a:r>
            <a:r>
              <a:rPr lang="it-IT" sz="1100">
                <a:solidFill>
                  <a:srgbClr val="000000"/>
                </a:solidFill>
              </a:rPr>
              <a:t> </a:t>
            </a:r>
            <a:r>
              <a:rPr lang="it-IT" sz="1100" err="1">
                <a:solidFill>
                  <a:srgbClr val="000000"/>
                </a:solidFill>
              </a:rPr>
              <a:t>Processes</a:t>
            </a:r>
            <a:r>
              <a:rPr lang="it-IT" sz="1100">
                <a:solidFill>
                  <a:srgbClr val="000000"/>
                </a:solidFill>
              </a:rPr>
              <a:t> for Machine Learning”, the MIT Press, 2006. </a:t>
            </a:r>
          </a:p>
          <a:p>
            <a:endParaRPr lang="it-IT" sz="1100">
              <a:solidFill>
                <a:srgbClr val="000000"/>
              </a:solidFill>
            </a:endParaRPr>
          </a:p>
        </p:txBody>
      </p:sp>
    </p:spTree>
    <p:extLst>
      <p:ext uri="{BB962C8B-B14F-4D97-AF65-F5344CB8AC3E}">
        <p14:creationId xmlns:p14="http://schemas.microsoft.com/office/powerpoint/2010/main" val="3416072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F54C83-E516-BC4A-8F5D-801A15755B5D}"/>
              </a:ext>
            </a:extLst>
          </p:cNvPr>
          <p:cNvSpPr>
            <a:spLocks noGrp="1"/>
          </p:cNvSpPr>
          <p:nvPr>
            <p:ph type="title"/>
          </p:nvPr>
        </p:nvSpPr>
        <p:spPr/>
        <p:txBody>
          <a:bodyPr/>
          <a:lstStyle/>
          <a:p>
            <a:r>
              <a:rPr lang="it-IT"/>
              <a:t>GP Sparsification</a:t>
            </a:r>
          </a:p>
        </p:txBody>
      </p:sp>
      <p:sp>
        <p:nvSpPr>
          <p:cNvPr id="4" name="Segnaposto data 3">
            <a:extLst>
              <a:ext uri="{FF2B5EF4-FFF2-40B4-BE49-F238E27FC236}">
                <a16:creationId xmlns:a16="http://schemas.microsoft.com/office/drawing/2014/main" id="{D4FBBDEA-05D4-3E4D-9074-FDE6432DACC0}"/>
              </a:ext>
            </a:extLst>
          </p:cNvPr>
          <p:cNvSpPr>
            <a:spLocks noGrp="1"/>
          </p:cNvSpPr>
          <p:nvPr>
            <p:ph type="dt" sz="half" idx="10"/>
          </p:nvPr>
        </p:nvSpPr>
        <p:spPr/>
        <p:txBody>
          <a:bodyPr/>
          <a:lstStyle/>
          <a:p>
            <a:pPr>
              <a:defRPr/>
            </a:pPr>
            <a:fld id="{7DCF6A82-A832-4DF9-9222-3B03FA582B8E}" type="datetime1">
              <a:rPr lang="it-IT" altLang="it-IT" smtClean="0"/>
              <a:pPr>
                <a:defRPr/>
              </a:pPr>
              <a:t>02/12/2020</a:t>
            </a:fld>
            <a:endParaRPr lang="it-IT" altLang="it-IT"/>
          </a:p>
        </p:txBody>
      </p:sp>
      <p:sp>
        <p:nvSpPr>
          <p:cNvPr id="5" name="Segnaposto piè di pagina 4">
            <a:extLst>
              <a:ext uri="{FF2B5EF4-FFF2-40B4-BE49-F238E27FC236}">
                <a16:creationId xmlns:a16="http://schemas.microsoft.com/office/drawing/2014/main" id="{81FAE8A2-FAAB-E848-AED7-EF9496089642}"/>
              </a:ext>
            </a:extLst>
          </p:cNvPr>
          <p:cNvSpPr>
            <a:spLocks noGrp="1"/>
          </p:cNvSpPr>
          <p:nvPr>
            <p:ph type="ftr" sz="quarter" idx="11"/>
          </p:nvPr>
        </p:nvSpPr>
        <p:spPr/>
        <p:txBody>
          <a:bodyPr/>
          <a:lstStyle/>
          <a:p>
            <a:r>
              <a:rPr lang="en-US" altLang="it-IT"/>
              <a:t>Robot Learning Control</a:t>
            </a:r>
            <a:endParaRPr lang="it-IT" altLang="it-IT"/>
          </a:p>
        </p:txBody>
      </p:sp>
      <p:sp>
        <p:nvSpPr>
          <p:cNvPr id="6" name="Segnaposto numero diapositiva 5">
            <a:extLst>
              <a:ext uri="{FF2B5EF4-FFF2-40B4-BE49-F238E27FC236}">
                <a16:creationId xmlns:a16="http://schemas.microsoft.com/office/drawing/2014/main" id="{5CCE43BF-81D3-594F-97D3-D4A759FF135B}"/>
              </a:ext>
            </a:extLst>
          </p:cNvPr>
          <p:cNvSpPr>
            <a:spLocks noGrp="1"/>
          </p:cNvSpPr>
          <p:nvPr>
            <p:ph type="sldNum" sz="quarter" idx="12"/>
          </p:nvPr>
        </p:nvSpPr>
        <p:spPr/>
        <p:txBody>
          <a:bodyPr/>
          <a:lstStyle/>
          <a:p>
            <a:pPr>
              <a:defRPr/>
            </a:pPr>
            <a:r>
              <a:rPr lang="it-IT" altLang="it-IT"/>
              <a:t>Pagina </a:t>
            </a:r>
            <a:fld id="{BA685955-B0BA-445A-8774-01A37A6AC08F}" type="slidenum">
              <a:rPr lang="it-IT" altLang="it-IT" smtClean="0"/>
              <a:pPr>
                <a:defRPr/>
              </a:pPr>
              <a:t>19</a:t>
            </a:fld>
            <a:endParaRPr lang="it-IT" altLang="it-IT"/>
          </a:p>
        </p:txBody>
      </p:sp>
      <p:pic>
        <p:nvPicPr>
          <p:cNvPr id="13" name="Immagine 12">
            <a:extLst>
              <a:ext uri="{FF2B5EF4-FFF2-40B4-BE49-F238E27FC236}">
                <a16:creationId xmlns:a16="http://schemas.microsoft.com/office/drawing/2014/main" id="{2C81FAFB-AEAB-0A4B-B880-D7ABCF65C5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199" y="2388724"/>
            <a:ext cx="2228633" cy="351086"/>
          </a:xfrm>
          <a:prstGeom prst="rect">
            <a:avLst/>
          </a:prstGeom>
        </p:spPr>
      </p:pic>
      <p:pic>
        <p:nvPicPr>
          <p:cNvPr id="17" name="Immagine 16">
            <a:extLst>
              <a:ext uri="{FF2B5EF4-FFF2-40B4-BE49-F238E27FC236}">
                <a16:creationId xmlns:a16="http://schemas.microsoft.com/office/drawing/2014/main" id="{24B5351A-70B7-A44A-8FD3-2390E322E9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199" y="3263900"/>
            <a:ext cx="1485900" cy="330200"/>
          </a:xfrm>
          <a:prstGeom prst="rect">
            <a:avLst/>
          </a:prstGeom>
        </p:spPr>
      </p:pic>
      <p:pic>
        <p:nvPicPr>
          <p:cNvPr id="19" name="Immagine 18" descr="Immagine che contiene testo&#10;&#10;Descrizione generata automaticamente">
            <a:extLst>
              <a:ext uri="{FF2B5EF4-FFF2-40B4-BE49-F238E27FC236}">
                <a16:creationId xmlns:a16="http://schemas.microsoft.com/office/drawing/2014/main" id="{27B3B888-2784-2349-9A86-5D4659A4B6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9200" y="3932644"/>
            <a:ext cx="2032000" cy="330200"/>
          </a:xfrm>
          <a:prstGeom prst="rect">
            <a:avLst/>
          </a:prstGeom>
        </p:spPr>
      </p:pic>
      <p:pic>
        <p:nvPicPr>
          <p:cNvPr id="21" name="Immagine 20" descr="Immagine che contiene testo&#10;&#10;Descrizione generata automaticamente">
            <a:extLst>
              <a:ext uri="{FF2B5EF4-FFF2-40B4-BE49-F238E27FC236}">
                <a16:creationId xmlns:a16="http://schemas.microsoft.com/office/drawing/2014/main" id="{C97DD604-2FCC-904A-945D-22E85C419F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9200" y="4574554"/>
            <a:ext cx="2146300" cy="381000"/>
          </a:xfrm>
          <a:prstGeom prst="rect">
            <a:avLst/>
          </a:prstGeom>
        </p:spPr>
      </p:pic>
      <p:sp>
        <p:nvSpPr>
          <p:cNvPr id="22" name="CasellaDiTesto 21">
            <a:extLst>
              <a:ext uri="{FF2B5EF4-FFF2-40B4-BE49-F238E27FC236}">
                <a16:creationId xmlns:a16="http://schemas.microsoft.com/office/drawing/2014/main" id="{4FDCE121-63CC-A04A-82A6-AF27CEDC4E6A}"/>
              </a:ext>
            </a:extLst>
          </p:cNvPr>
          <p:cNvSpPr txBox="1"/>
          <p:nvPr/>
        </p:nvSpPr>
        <p:spPr>
          <a:xfrm>
            <a:off x="4078909" y="4647777"/>
            <a:ext cx="914400" cy="307777"/>
          </a:xfrm>
          <a:prstGeom prst="rect">
            <a:avLst/>
          </a:prstGeom>
          <a:noFill/>
        </p:spPr>
        <p:txBody>
          <a:bodyPr wrap="square" rtlCol="0">
            <a:spAutoFit/>
          </a:bodyPr>
          <a:lstStyle/>
          <a:p>
            <a:r>
              <a:rPr lang="it-IT" sz="1400">
                <a:solidFill>
                  <a:srgbClr val="000000"/>
                </a:solidFill>
              </a:rPr>
              <a:t>With</a:t>
            </a:r>
          </a:p>
        </p:txBody>
      </p:sp>
      <p:cxnSp>
        <p:nvCxnSpPr>
          <p:cNvPr id="27" name="Connettore 2 26">
            <a:extLst>
              <a:ext uri="{FF2B5EF4-FFF2-40B4-BE49-F238E27FC236}">
                <a16:creationId xmlns:a16="http://schemas.microsoft.com/office/drawing/2014/main" id="{C18F9E68-9FB9-894C-85A2-5D804532B129}"/>
              </a:ext>
            </a:extLst>
          </p:cNvPr>
          <p:cNvCxnSpPr>
            <a:cxnSpLocks/>
          </p:cNvCxnSpPr>
          <p:nvPr/>
        </p:nvCxnSpPr>
        <p:spPr bwMode="auto">
          <a:xfrm>
            <a:off x="3562539" y="4123910"/>
            <a:ext cx="1009461" cy="0"/>
          </a:xfrm>
          <a:prstGeom prst="straightConnector1">
            <a:avLst/>
          </a:prstGeom>
          <a:ln w="9525" cap="flat" cmpd="sng" algn="ctr">
            <a:solidFill>
              <a:srgbClr val="82243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31" name="Immagine 30">
            <a:extLst>
              <a:ext uri="{FF2B5EF4-FFF2-40B4-BE49-F238E27FC236}">
                <a16:creationId xmlns:a16="http://schemas.microsoft.com/office/drawing/2014/main" id="{C7DAB995-9187-C843-ADF4-02A65B97282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37345" y="1573948"/>
            <a:ext cx="468835" cy="239869"/>
          </a:xfrm>
          <a:prstGeom prst="rect">
            <a:avLst/>
          </a:prstGeom>
        </p:spPr>
      </p:pic>
      <p:pic>
        <p:nvPicPr>
          <p:cNvPr id="33" name="Immagine 32">
            <a:extLst>
              <a:ext uri="{FF2B5EF4-FFF2-40B4-BE49-F238E27FC236}">
                <a16:creationId xmlns:a16="http://schemas.microsoft.com/office/drawing/2014/main" id="{4A4A92BE-0C22-754D-A2CD-A875A335E4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49183" y="3969749"/>
            <a:ext cx="647156" cy="331875"/>
          </a:xfrm>
          <a:prstGeom prst="rect">
            <a:avLst/>
          </a:prstGeom>
        </p:spPr>
      </p:pic>
      <mc:AlternateContent xmlns:mc="http://schemas.openxmlformats.org/markup-compatibility/2006" xmlns:p14="http://schemas.microsoft.com/office/powerpoint/2010/main">
        <mc:Choice Requires="p14">
          <p:contentPart p14:bwMode="auto" r:id="rId8">
            <p14:nvContentPartPr>
              <p14:cNvPr id="34" name="Input penna 33">
                <a:extLst>
                  <a:ext uri="{FF2B5EF4-FFF2-40B4-BE49-F238E27FC236}">
                    <a16:creationId xmlns:a16="http://schemas.microsoft.com/office/drawing/2014/main" id="{E6A20D08-2E39-CA41-AD81-B8EE34129BFD}"/>
                  </a:ext>
                </a:extLst>
              </p14:cNvPr>
              <p14:cNvContentPartPr/>
              <p14:nvPr/>
            </p14:nvContentPartPr>
            <p14:xfrm>
              <a:off x="6094094" y="3312264"/>
              <a:ext cx="220320" cy="48960"/>
            </p14:xfrm>
          </p:contentPart>
        </mc:Choice>
        <mc:Fallback xmlns="">
          <p:pic>
            <p:nvPicPr>
              <p:cNvPr id="34" name="Input penna 33">
                <a:extLst>
                  <a:ext uri="{FF2B5EF4-FFF2-40B4-BE49-F238E27FC236}">
                    <a16:creationId xmlns:a16="http://schemas.microsoft.com/office/drawing/2014/main" id="{E6A20D08-2E39-CA41-AD81-B8EE34129BFD}"/>
                  </a:ext>
                </a:extLst>
              </p:cNvPr>
              <p:cNvPicPr/>
              <p:nvPr/>
            </p:nvPicPr>
            <p:blipFill>
              <a:blip r:embed="rId9"/>
              <a:stretch>
                <a:fillRect/>
              </a:stretch>
            </p:blipFill>
            <p:spPr>
              <a:xfrm>
                <a:off x="6078639" y="3296784"/>
                <a:ext cx="250870" cy="795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9" name="Input penna 48">
                <a:extLst>
                  <a:ext uri="{FF2B5EF4-FFF2-40B4-BE49-F238E27FC236}">
                    <a16:creationId xmlns:a16="http://schemas.microsoft.com/office/drawing/2014/main" id="{29A7B985-37A5-E74B-8285-7C90A817DA84}"/>
                  </a:ext>
                </a:extLst>
              </p14:cNvPr>
              <p14:cNvContentPartPr/>
              <p14:nvPr/>
            </p14:nvContentPartPr>
            <p14:xfrm>
              <a:off x="5525913" y="4906852"/>
              <a:ext cx="114480" cy="34920"/>
            </p14:xfrm>
          </p:contentPart>
        </mc:Choice>
        <mc:Fallback xmlns="">
          <p:pic>
            <p:nvPicPr>
              <p:cNvPr id="49" name="Input penna 48">
                <a:extLst>
                  <a:ext uri="{FF2B5EF4-FFF2-40B4-BE49-F238E27FC236}">
                    <a16:creationId xmlns:a16="http://schemas.microsoft.com/office/drawing/2014/main" id="{29A7B985-37A5-E74B-8285-7C90A817DA84}"/>
                  </a:ext>
                </a:extLst>
              </p:cNvPr>
              <p:cNvPicPr/>
              <p:nvPr/>
            </p:nvPicPr>
            <p:blipFill>
              <a:blip r:embed="rId11"/>
              <a:stretch>
                <a:fillRect/>
              </a:stretch>
            </p:blipFill>
            <p:spPr>
              <a:xfrm>
                <a:off x="5516913" y="4897852"/>
                <a:ext cx="132120" cy="52560"/>
              </a:xfrm>
              <a:prstGeom prst="rect">
                <a:avLst/>
              </a:prstGeom>
            </p:spPr>
          </p:pic>
        </mc:Fallback>
      </mc:AlternateContent>
      <p:sp>
        <p:nvSpPr>
          <p:cNvPr id="23" name="Text Box 10">
            <a:extLst>
              <a:ext uri="{FF2B5EF4-FFF2-40B4-BE49-F238E27FC236}">
                <a16:creationId xmlns:a16="http://schemas.microsoft.com/office/drawing/2014/main" id="{11E52737-734D-406D-9277-3B5EB6FD7E3F}"/>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Heuristic</a:t>
            </a:r>
          </a:p>
        </p:txBody>
      </p:sp>
      <p:pic>
        <p:nvPicPr>
          <p:cNvPr id="8" name="Segnaposto contenuto 7">
            <a:extLst>
              <a:ext uri="{FF2B5EF4-FFF2-40B4-BE49-F238E27FC236}">
                <a16:creationId xmlns:a16="http://schemas.microsoft.com/office/drawing/2014/main" id="{6BA50BEF-B5F4-F648-AB69-E90D0C849D11}"/>
              </a:ext>
            </a:extLst>
          </p:cNvPr>
          <p:cNvPicPr>
            <a:picLocks noGrp="1" noChangeAspect="1"/>
          </p:cNvPicPr>
          <p:nvPr>
            <p:ph idx="1"/>
          </p:nvPr>
        </p:nvPicPr>
        <p:blipFill>
          <a:blip r:embed="rId12">
            <a:extLst>
              <a:ext uri="{28A0092B-C50C-407E-A947-70E740481C1C}">
                <a14:useLocalDpi xmlns:a14="http://schemas.microsoft.com/office/drawing/2010/main" val="0"/>
              </a:ext>
            </a:extLst>
          </a:blip>
          <a:stretch>
            <a:fillRect/>
          </a:stretch>
        </p:blipFill>
        <p:spPr>
          <a:xfrm>
            <a:off x="1219199" y="1523512"/>
            <a:ext cx="4000500" cy="317500"/>
          </a:xfrm>
        </p:spPr>
      </p:pic>
      <p:pic>
        <p:nvPicPr>
          <p:cNvPr id="10" name="Immagine 9">
            <a:extLst>
              <a:ext uri="{FF2B5EF4-FFF2-40B4-BE49-F238E27FC236}">
                <a16:creationId xmlns:a16="http://schemas.microsoft.com/office/drawing/2014/main" id="{8E4047D7-BB3F-214B-99F9-1FED99CD6C6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5200" y="4624438"/>
            <a:ext cx="3683000" cy="330200"/>
          </a:xfrm>
          <a:prstGeom prst="rect">
            <a:avLst/>
          </a:prstGeom>
        </p:spPr>
      </p:pic>
      <p:sp>
        <p:nvSpPr>
          <p:cNvPr id="25" name="CasellaDiTesto 24">
            <a:extLst>
              <a:ext uri="{FF2B5EF4-FFF2-40B4-BE49-F238E27FC236}">
                <a16:creationId xmlns:a16="http://schemas.microsoft.com/office/drawing/2014/main" id="{7FE8B0D1-99E5-9341-AAED-E5A78C6CB06C}"/>
              </a:ext>
            </a:extLst>
          </p:cNvPr>
          <p:cNvSpPr txBox="1"/>
          <p:nvPr/>
        </p:nvSpPr>
        <p:spPr>
          <a:xfrm>
            <a:off x="1116013" y="5624583"/>
            <a:ext cx="7559674" cy="430887"/>
          </a:xfrm>
          <a:prstGeom prst="rect">
            <a:avLst/>
          </a:prstGeom>
          <a:noFill/>
        </p:spPr>
        <p:txBody>
          <a:bodyPr wrap="square" rtlCol="0">
            <a:spAutoFit/>
          </a:bodyPr>
          <a:lstStyle/>
          <a:p>
            <a:r>
              <a:rPr lang="it-IT" sz="1100">
                <a:solidFill>
                  <a:srgbClr val="000000"/>
                </a:solidFill>
              </a:rPr>
              <a:t>Reference: </a:t>
            </a:r>
            <a:r>
              <a:rPr lang="it-IT" sz="1050" err="1">
                <a:solidFill>
                  <a:srgbClr val="000000"/>
                </a:solidFill>
              </a:rPr>
              <a:t>J</a:t>
            </a:r>
            <a:r>
              <a:rPr lang="it-IT" sz="1050">
                <a:solidFill>
                  <a:srgbClr val="000000"/>
                </a:solidFill>
              </a:rPr>
              <a:t>. </a:t>
            </a:r>
            <a:r>
              <a:rPr lang="it-IT" sz="1050" err="1">
                <a:solidFill>
                  <a:srgbClr val="000000"/>
                </a:solidFill>
              </a:rPr>
              <a:t>Schreiter</a:t>
            </a:r>
            <a:r>
              <a:rPr lang="it-IT" sz="1050">
                <a:solidFill>
                  <a:srgbClr val="000000"/>
                </a:solidFill>
              </a:rPr>
              <a:t>, D. </a:t>
            </a:r>
            <a:r>
              <a:rPr lang="it-IT" sz="1050" err="1">
                <a:solidFill>
                  <a:srgbClr val="000000"/>
                </a:solidFill>
              </a:rPr>
              <a:t>Nguyen-Tuong</a:t>
            </a:r>
            <a:r>
              <a:rPr lang="it-IT" sz="1050">
                <a:solidFill>
                  <a:srgbClr val="000000"/>
                </a:solidFill>
              </a:rPr>
              <a:t>, M. </a:t>
            </a:r>
            <a:r>
              <a:rPr lang="it-IT" sz="1050" err="1">
                <a:solidFill>
                  <a:srgbClr val="000000"/>
                </a:solidFill>
              </a:rPr>
              <a:t>Toussaint</a:t>
            </a:r>
            <a:r>
              <a:rPr lang="it-IT" sz="1050">
                <a:solidFill>
                  <a:srgbClr val="000000"/>
                </a:solidFill>
              </a:rPr>
              <a:t>, “</a:t>
            </a:r>
            <a:r>
              <a:rPr lang="it-IT" sz="1050" err="1">
                <a:solidFill>
                  <a:srgbClr val="000000"/>
                </a:solidFill>
              </a:rPr>
              <a:t>Efficient</a:t>
            </a:r>
            <a:r>
              <a:rPr lang="it-IT" sz="1050">
                <a:solidFill>
                  <a:srgbClr val="000000"/>
                </a:solidFill>
              </a:rPr>
              <a:t> </a:t>
            </a:r>
            <a:r>
              <a:rPr lang="it-IT" sz="1050" err="1">
                <a:solidFill>
                  <a:srgbClr val="000000"/>
                </a:solidFill>
              </a:rPr>
              <a:t>sparsification</a:t>
            </a:r>
            <a:r>
              <a:rPr lang="it-IT" sz="1050">
                <a:solidFill>
                  <a:srgbClr val="000000"/>
                </a:solidFill>
              </a:rPr>
              <a:t> for </a:t>
            </a:r>
            <a:r>
              <a:rPr lang="it-IT" sz="1050" err="1">
                <a:solidFill>
                  <a:srgbClr val="000000"/>
                </a:solidFill>
              </a:rPr>
              <a:t>Gaussian</a:t>
            </a:r>
            <a:r>
              <a:rPr lang="it-IT" sz="1050">
                <a:solidFill>
                  <a:srgbClr val="000000"/>
                </a:solidFill>
              </a:rPr>
              <a:t> </a:t>
            </a:r>
            <a:r>
              <a:rPr lang="it-IT" sz="1050" err="1">
                <a:solidFill>
                  <a:srgbClr val="000000"/>
                </a:solidFill>
              </a:rPr>
              <a:t>process</a:t>
            </a:r>
            <a:r>
              <a:rPr lang="it-IT" sz="1050">
                <a:solidFill>
                  <a:srgbClr val="000000"/>
                </a:solidFill>
              </a:rPr>
              <a:t> </a:t>
            </a:r>
            <a:r>
              <a:rPr lang="it-IT" sz="1050" err="1">
                <a:solidFill>
                  <a:srgbClr val="000000"/>
                </a:solidFill>
              </a:rPr>
              <a:t>regression</a:t>
            </a:r>
            <a:r>
              <a:rPr lang="it-IT" sz="1050">
                <a:solidFill>
                  <a:srgbClr val="000000"/>
                </a:solidFill>
              </a:rPr>
              <a:t>”, 2016. </a:t>
            </a:r>
            <a:endParaRPr lang="it-IT" sz="1400">
              <a:solidFill>
                <a:srgbClr val="000000"/>
              </a:solidFill>
            </a:endParaRPr>
          </a:p>
          <a:p>
            <a:endParaRPr lang="it-IT" sz="1100">
              <a:solidFill>
                <a:srgbClr val="000000"/>
              </a:solidFill>
            </a:endParaRPr>
          </a:p>
        </p:txBody>
      </p:sp>
    </p:spTree>
    <p:extLst>
      <p:ext uri="{BB962C8B-B14F-4D97-AF65-F5344CB8AC3E}">
        <p14:creationId xmlns:p14="http://schemas.microsoft.com/office/powerpoint/2010/main" val="715991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2</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Introduction</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Robot Learning </a:t>
            </a:r>
            <a:r>
              <a:rPr lang="en-US" altLang="it-IT" sz="2200"/>
              <a:t>Algorithm</a:t>
            </a:r>
          </a:p>
        </p:txBody>
      </p:sp>
      <mc:AlternateContent xmlns:mc="http://schemas.openxmlformats.org/markup-compatibility/2006" xmlns:a14="http://schemas.microsoft.com/office/drawing/2010/main">
        <mc:Choice Requires="a14">
          <p:sp>
            <p:nvSpPr>
              <p:cNvPr id="11" name="Rectangle 5">
                <a:extLst>
                  <a:ext uri="{FF2B5EF4-FFF2-40B4-BE49-F238E27FC236}">
                    <a16:creationId xmlns:a16="http://schemas.microsoft.com/office/drawing/2014/main" id="{425DF8EB-C6D4-4564-8EEC-04F9BB966483}"/>
                  </a:ext>
                </a:extLst>
              </p:cNvPr>
              <p:cNvSpPr txBox="1">
                <a:spLocks noChangeArrowheads="1"/>
              </p:cNvSpPr>
              <p:nvPr/>
            </p:nvSpPr>
            <p:spPr bwMode="auto">
              <a:xfrm>
                <a:off x="1119981" y="1268760"/>
                <a:ext cx="7408863" cy="4536504"/>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822433"/>
                  </a:buClr>
                  <a:buChar char="•"/>
                  <a:defRPr sz="2400" kern="1200">
                    <a:solidFill>
                      <a:srgbClr val="000000"/>
                    </a:solidFill>
                    <a:latin typeface="+mn-lt"/>
                    <a:ea typeface="+mn-ea"/>
                    <a:cs typeface="+mn-cs"/>
                  </a:defRPr>
                </a:lvl1pPr>
                <a:lvl2pPr marL="742950" indent="-285750" algn="l" rtl="0" eaLnBrk="0" fontAlgn="base" hangingPunct="0">
                  <a:spcBef>
                    <a:spcPct val="20000"/>
                  </a:spcBef>
                  <a:spcAft>
                    <a:spcPct val="0"/>
                  </a:spcAft>
                  <a:buChar char="–"/>
                  <a:defRPr sz="2000" kern="1200">
                    <a:solidFill>
                      <a:srgbClr val="000000"/>
                    </a:solidFill>
                    <a:latin typeface="+mn-lt"/>
                    <a:ea typeface="+mn-ea"/>
                    <a:cs typeface="+mn-cs"/>
                  </a:defRPr>
                </a:lvl2pPr>
                <a:lvl3pPr marL="1143000" indent="-228600" algn="l" rtl="0" eaLnBrk="0" fontAlgn="base" hangingPunct="0">
                  <a:spcBef>
                    <a:spcPct val="20000"/>
                  </a:spcBef>
                  <a:spcAft>
                    <a:spcPct val="0"/>
                  </a:spcAft>
                  <a:buChar char="•"/>
                  <a:defRPr sz="1600" kern="1200">
                    <a:solidFill>
                      <a:srgbClr val="000000"/>
                    </a:solidFill>
                    <a:latin typeface="+mn-lt"/>
                    <a:ea typeface="+mn-ea"/>
                    <a:cs typeface="+mn-cs"/>
                  </a:defRPr>
                </a:lvl3pPr>
                <a:lvl4pPr marL="1562100" indent="-228600" algn="l" rtl="0" eaLnBrk="0" fontAlgn="base" hangingPunct="0">
                  <a:spcBef>
                    <a:spcPct val="20000"/>
                  </a:spcBef>
                  <a:spcAft>
                    <a:spcPct val="0"/>
                  </a:spcAft>
                  <a:buChar char="–"/>
                  <a:defRPr sz="1400" kern="1200">
                    <a:solidFill>
                      <a:srgbClr val="000000"/>
                    </a:solidFill>
                    <a:latin typeface="+mn-lt"/>
                    <a:ea typeface="+mn-ea"/>
                    <a:cs typeface="+mn-cs"/>
                  </a:defRPr>
                </a:lvl4pPr>
                <a:lvl5pPr marL="1981200" indent="-228600" algn="l" rtl="0" eaLnBrk="0" fontAlgn="base" hangingPunct="0">
                  <a:spcBef>
                    <a:spcPct val="20000"/>
                  </a:spcBef>
                  <a:spcAft>
                    <a:spcPct val="0"/>
                  </a:spcAft>
                  <a:buChar char="»"/>
                  <a:defRPr sz="12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1" hangingPunct="1">
                  <a:buNone/>
                </a:pPr>
                <a:r>
                  <a:rPr lang="en-GB" sz="1600">
                    <a:solidFill>
                      <a:srgbClr val="790022"/>
                    </a:solidFill>
                  </a:rPr>
                  <a:t>Goal:</a:t>
                </a:r>
                <a:br>
                  <a:rPr lang="en-GB" sz="1600">
                    <a:solidFill>
                      <a:srgbClr val="790022"/>
                    </a:solidFill>
                  </a:rPr>
                </a:br>
                <a:r>
                  <a:rPr lang="en-GB" sz="1600"/>
                  <a:t>Make a robot system execute tasks as regulation and trajectory tracking in a very accurate way.</a:t>
                </a:r>
              </a:p>
              <a:p>
                <a:pPr marL="0" indent="0" eaLnBrk="1" hangingPunct="1">
                  <a:buNone/>
                </a:pPr>
                <a14:m>
                  <m:oMathPara xmlns:m="http://schemas.openxmlformats.org/officeDocument/2006/math">
                    <m:oMathParaPr>
                      <m:jc m:val="centerGroup"/>
                    </m:oMathParaPr>
                    <m:oMath xmlns:m="http://schemas.openxmlformats.org/officeDocument/2006/math">
                      <m:r>
                        <a:rPr lang="en-US" altLang="it-IT" sz="1600" b="0" i="1" smtClean="0">
                          <a:latin typeface="Cambria Math" panose="02040503050406030204" pitchFamily="18" charset="0"/>
                        </a:rPr>
                        <m:t>𝑀</m:t>
                      </m:r>
                      <m:d>
                        <m:dPr>
                          <m:ctrlPr>
                            <a:rPr lang="en-US" altLang="it-IT" sz="1600" b="0" i="1" smtClean="0">
                              <a:latin typeface="Cambria Math" panose="02040503050406030204" pitchFamily="18" charset="0"/>
                            </a:rPr>
                          </m:ctrlPr>
                        </m:dPr>
                        <m:e>
                          <m:r>
                            <a:rPr lang="en-US" altLang="it-IT" sz="1600" b="0" i="1" smtClean="0">
                              <a:latin typeface="Cambria Math" panose="02040503050406030204" pitchFamily="18" charset="0"/>
                            </a:rPr>
                            <m:t>𝑞</m:t>
                          </m:r>
                        </m:e>
                      </m:d>
                      <m:acc>
                        <m:accPr>
                          <m:chr m:val="̈"/>
                          <m:ctrlPr>
                            <a:rPr lang="en-US" altLang="it-IT" sz="1600" b="0" i="1" smtClean="0">
                              <a:latin typeface="Cambria Math" panose="02040503050406030204" pitchFamily="18" charset="0"/>
                            </a:rPr>
                          </m:ctrlPr>
                        </m:accPr>
                        <m:e>
                          <m:r>
                            <a:rPr lang="en-US" altLang="it-IT" sz="1600" b="0" i="1" smtClean="0">
                              <a:latin typeface="Cambria Math" panose="02040503050406030204" pitchFamily="18" charset="0"/>
                            </a:rPr>
                            <m:t>𝑞</m:t>
                          </m:r>
                        </m:e>
                      </m:acc>
                      <m:r>
                        <a:rPr lang="en-US" altLang="it-IT" sz="1600" b="0" i="1" smtClean="0">
                          <a:latin typeface="Cambria Math" panose="02040503050406030204" pitchFamily="18" charset="0"/>
                        </a:rPr>
                        <m:t>+</m:t>
                      </m:r>
                      <m:r>
                        <a:rPr lang="en-US" altLang="it-IT" sz="1600" b="0" i="1" smtClean="0">
                          <a:latin typeface="Cambria Math" panose="02040503050406030204" pitchFamily="18" charset="0"/>
                        </a:rPr>
                        <m:t>𝑐</m:t>
                      </m:r>
                      <m:d>
                        <m:dPr>
                          <m:ctrlPr>
                            <a:rPr lang="en-US" altLang="it-IT" sz="1600" b="0" i="1" smtClean="0">
                              <a:latin typeface="Cambria Math" panose="02040503050406030204" pitchFamily="18" charset="0"/>
                            </a:rPr>
                          </m:ctrlPr>
                        </m:dPr>
                        <m:e>
                          <m:r>
                            <a:rPr lang="en-US" altLang="it-IT" sz="1600" b="0" i="1" smtClean="0">
                              <a:latin typeface="Cambria Math" panose="02040503050406030204" pitchFamily="18" charset="0"/>
                            </a:rPr>
                            <m:t>𝑞</m:t>
                          </m:r>
                          <m:r>
                            <a:rPr lang="en-US" altLang="it-IT" sz="1600" b="0" i="1" smtClean="0">
                              <a:latin typeface="Cambria Math" panose="02040503050406030204" pitchFamily="18" charset="0"/>
                            </a:rPr>
                            <m:t>,</m:t>
                          </m:r>
                          <m:acc>
                            <m:accPr>
                              <m:chr m:val="̇"/>
                              <m:ctrlPr>
                                <a:rPr lang="en-US" altLang="it-IT" sz="1600" b="0" i="1" smtClean="0">
                                  <a:latin typeface="Cambria Math" panose="02040503050406030204" pitchFamily="18" charset="0"/>
                                </a:rPr>
                              </m:ctrlPr>
                            </m:accPr>
                            <m:e>
                              <m:r>
                                <a:rPr lang="en-US" altLang="it-IT" sz="1600" b="0" i="1" smtClean="0">
                                  <a:latin typeface="Cambria Math" panose="02040503050406030204" pitchFamily="18" charset="0"/>
                                </a:rPr>
                                <m:t>𝑞</m:t>
                              </m:r>
                            </m:e>
                          </m:acc>
                        </m:e>
                      </m:d>
                      <m:r>
                        <a:rPr lang="en-US" altLang="it-IT" sz="1600" b="0" i="1" smtClean="0">
                          <a:latin typeface="Cambria Math" panose="02040503050406030204" pitchFamily="18" charset="0"/>
                        </a:rPr>
                        <m:t>+</m:t>
                      </m:r>
                      <m:r>
                        <a:rPr lang="en-US" altLang="it-IT" sz="1600" b="0" i="1" smtClean="0">
                          <a:latin typeface="Cambria Math" panose="02040503050406030204" pitchFamily="18" charset="0"/>
                        </a:rPr>
                        <m:t>𝑔</m:t>
                      </m:r>
                      <m:d>
                        <m:dPr>
                          <m:ctrlPr>
                            <a:rPr lang="en-US" altLang="it-IT" sz="1600" b="0" i="1" smtClean="0">
                              <a:latin typeface="Cambria Math" panose="02040503050406030204" pitchFamily="18" charset="0"/>
                            </a:rPr>
                          </m:ctrlPr>
                        </m:dPr>
                        <m:e>
                          <m:r>
                            <a:rPr lang="en-US" altLang="it-IT" sz="1600" b="0" i="1" smtClean="0">
                              <a:latin typeface="Cambria Math" panose="02040503050406030204" pitchFamily="18" charset="0"/>
                            </a:rPr>
                            <m:t>𝑞</m:t>
                          </m:r>
                        </m:e>
                      </m:d>
                      <m:r>
                        <a:rPr lang="en-US" altLang="it-IT" sz="1600" b="0" i="1" smtClean="0">
                          <a:latin typeface="Cambria Math" panose="02040503050406030204" pitchFamily="18" charset="0"/>
                        </a:rPr>
                        <m:t>=</m:t>
                      </m:r>
                      <m:r>
                        <a:rPr lang="en-US" altLang="it-IT" sz="1600" b="0" i="1" smtClean="0">
                          <a:latin typeface="Cambria Math" panose="02040503050406030204" pitchFamily="18" charset="0"/>
                        </a:rPr>
                        <m:t>𝑢</m:t>
                      </m:r>
                    </m:oMath>
                  </m:oMathPara>
                </a14:m>
                <a:endParaRPr lang="en-GB" sz="1600"/>
              </a:p>
              <a:p>
                <a:pPr marL="0" indent="0" eaLnBrk="1" hangingPunct="1">
                  <a:buNone/>
                </a:pPr>
                <a:endParaRPr lang="en-GB" sz="1600"/>
              </a:p>
              <a:p>
                <a:pPr marL="0" indent="0" eaLnBrk="1" hangingPunct="1">
                  <a:buNone/>
                </a:pPr>
                <a:r>
                  <a:rPr lang="en-GB" sz="1600">
                    <a:solidFill>
                      <a:srgbClr val="790022"/>
                    </a:solidFill>
                  </a:rPr>
                  <a:t>Standard control methods:</a:t>
                </a:r>
              </a:p>
              <a:p>
                <a:pPr eaLnBrk="1" hangingPunct="1">
                  <a:buFont typeface="+mj-lt"/>
                  <a:buAutoNum type="arabicPeriod"/>
                </a:pPr>
                <a:r>
                  <a:rPr lang="en-GB" sz="1600"/>
                  <a:t>FFW+PD: Inversion of the dynamics model in order to calculate the necessary torque that minimizes the error between the robot reference configuration and the actual one.</a:t>
                </a:r>
                <a:br>
                  <a:rPr lang="en-GB" sz="1600"/>
                </a:br>
                <a:br>
                  <a:rPr lang="en-GB" sz="1600"/>
                </a:br>
                <a14:m>
                  <m:oMath xmlns:m="http://schemas.openxmlformats.org/officeDocument/2006/math">
                    <m:r>
                      <a:rPr lang="en-US" altLang="it-IT" sz="1600" i="1" smtClean="0">
                        <a:latin typeface="Cambria Math" panose="02040503050406030204" pitchFamily="18" charset="0"/>
                      </a:rPr>
                      <m:t>𝑢</m:t>
                    </m:r>
                    <m:r>
                      <a:rPr lang="en-US" altLang="it-IT" sz="1600" i="1" smtClean="0">
                        <a:latin typeface="Cambria Math" panose="02040503050406030204" pitchFamily="18" charset="0"/>
                      </a:rPr>
                      <m:t>=</m:t>
                    </m:r>
                    <m:r>
                      <a:rPr lang="en-US" altLang="it-IT" sz="1600" i="1" smtClean="0">
                        <a:latin typeface="Cambria Math" panose="02040503050406030204" pitchFamily="18" charset="0"/>
                      </a:rPr>
                      <m:t>𝑀</m:t>
                    </m:r>
                    <m:d>
                      <m:dPr>
                        <m:ctrlPr>
                          <a:rPr lang="en-US" altLang="it-IT" sz="1600" i="1">
                            <a:latin typeface="Cambria Math" panose="02040503050406030204" pitchFamily="18" charset="0"/>
                          </a:rPr>
                        </m:ctrlPr>
                      </m:dPr>
                      <m:e>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𝑞</m:t>
                            </m:r>
                          </m:e>
                          <m:sub>
                            <m:r>
                              <a:rPr lang="en-US" altLang="it-IT" sz="1600" i="1">
                                <a:latin typeface="Cambria Math" panose="02040503050406030204" pitchFamily="18" charset="0"/>
                              </a:rPr>
                              <m:t>𝑑</m:t>
                            </m:r>
                          </m:sub>
                        </m:sSub>
                      </m:e>
                    </m:d>
                  </m:oMath>
                </a14:m>
                <a:r>
                  <a:rPr lang="en-US" altLang="it-IT" sz="1600"/>
                  <a:t> </a:t>
                </a:r>
                <a14:m>
                  <m:oMath xmlns:m="http://schemas.openxmlformats.org/officeDocument/2006/math">
                    <m:acc>
                      <m:accPr>
                        <m:chr m:val="̈"/>
                        <m:ctrlPr>
                          <a:rPr lang="en-US" altLang="it-IT" sz="1600" i="1">
                            <a:latin typeface="Cambria Math" panose="02040503050406030204" pitchFamily="18" charset="0"/>
                          </a:rPr>
                        </m:ctrlPr>
                      </m:accPr>
                      <m:e>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𝑞</m:t>
                            </m:r>
                          </m:e>
                          <m:sub>
                            <m:r>
                              <a:rPr lang="en-US" altLang="it-IT" sz="1600" i="1">
                                <a:latin typeface="Cambria Math" panose="02040503050406030204" pitchFamily="18" charset="0"/>
                              </a:rPr>
                              <m:t>𝑑</m:t>
                            </m:r>
                          </m:sub>
                        </m:sSub>
                      </m:e>
                    </m:acc>
                    <m:r>
                      <a:rPr lang="en-US" altLang="it-IT" sz="1600" b="0" i="1" smtClean="0">
                        <a:latin typeface="Cambria Math" panose="02040503050406030204" pitchFamily="18" charset="0"/>
                      </a:rPr>
                      <m:t>+</m:t>
                    </m:r>
                    <m:r>
                      <a:rPr lang="en-US" altLang="it-IT" sz="1600" i="1">
                        <a:latin typeface="Cambria Math" panose="02040503050406030204" pitchFamily="18" charset="0"/>
                      </a:rPr>
                      <m:t>𝑐</m:t>
                    </m:r>
                    <m:d>
                      <m:dPr>
                        <m:ctrlPr>
                          <a:rPr lang="en-US" altLang="it-IT" sz="1600" i="1">
                            <a:latin typeface="Cambria Math" panose="02040503050406030204" pitchFamily="18" charset="0"/>
                          </a:rPr>
                        </m:ctrlPr>
                      </m:dPr>
                      <m:e>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𝑞</m:t>
                            </m:r>
                          </m:e>
                          <m:sub>
                            <m:r>
                              <a:rPr lang="en-US" altLang="it-IT" sz="1600" i="1">
                                <a:latin typeface="Cambria Math" panose="02040503050406030204" pitchFamily="18" charset="0"/>
                              </a:rPr>
                              <m:t>𝑑</m:t>
                            </m:r>
                          </m:sub>
                        </m:sSub>
                        <m:r>
                          <a:rPr lang="en-US" altLang="it-IT" sz="1600" i="1">
                            <a:latin typeface="Cambria Math" panose="02040503050406030204" pitchFamily="18" charset="0"/>
                          </a:rPr>
                          <m:t>,</m:t>
                        </m:r>
                        <m:acc>
                          <m:accPr>
                            <m:chr m:val="̇"/>
                            <m:ctrlPr>
                              <a:rPr lang="en-US" altLang="it-IT" sz="1600" i="1">
                                <a:latin typeface="Cambria Math" panose="02040503050406030204" pitchFamily="18" charset="0"/>
                              </a:rPr>
                            </m:ctrlPr>
                          </m:accPr>
                          <m:e>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𝑞</m:t>
                                </m:r>
                              </m:e>
                              <m:sub>
                                <m:r>
                                  <a:rPr lang="en-US" altLang="it-IT" sz="1600" i="1">
                                    <a:latin typeface="Cambria Math" panose="02040503050406030204" pitchFamily="18" charset="0"/>
                                  </a:rPr>
                                  <m:t>𝑑</m:t>
                                </m:r>
                              </m:sub>
                            </m:sSub>
                          </m:e>
                        </m:acc>
                      </m:e>
                    </m:d>
                    <m:r>
                      <a:rPr lang="en-US" altLang="it-IT" sz="1600" i="1">
                        <a:latin typeface="Cambria Math" panose="02040503050406030204" pitchFamily="18" charset="0"/>
                      </a:rPr>
                      <m:t>+</m:t>
                    </m:r>
                    <m:r>
                      <a:rPr lang="en-US" altLang="it-IT" sz="1600" i="1">
                        <a:latin typeface="Cambria Math" panose="02040503050406030204" pitchFamily="18" charset="0"/>
                      </a:rPr>
                      <m:t>𝑔</m:t>
                    </m:r>
                    <m:d>
                      <m:dPr>
                        <m:ctrlPr>
                          <a:rPr lang="en-US" altLang="it-IT" sz="1600" i="1">
                            <a:latin typeface="Cambria Math" panose="02040503050406030204" pitchFamily="18" charset="0"/>
                          </a:rPr>
                        </m:ctrlPr>
                      </m:dPr>
                      <m:e>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𝑞</m:t>
                            </m:r>
                          </m:e>
                          <m:sub>
                            <m:r>
                              <a:rPr lang="en-US" altLang="it-IT" sz="1600" i="1">
                                <a:latin typeface="Cambria Math" panose="02040503050406030204" pitchFamily="18" charset="0"/>
                              </a:rPr>
                              <m:t>𝑑</m:t>
                            </m:r>
                          </m:sub>
                        </m:sSub>
                      </m:e>
                    </m:d>
                    <m:r>
                      <a:rPr lang="en-US" altLang="it-IT" sz="1600" i="1">
                        <a:latin typeface="Cambria Math" panose="02040503050406030204" pitchFamily="18" charset="0"/>
                      </a:rPr>
                      <m:t>+</m:t>
                    </m:r>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𝐾</m:t>
                        </m:r>
                      </m:e>
                      <m:sub>
                        <m:r>
                          <a:rPr lang="en-US" altLang="it-IT" sz="1600" i="1">
                            <a:latin typeface="Cambria Math" panose="02040503050406030204" pitchFamily="18" charset="0"/>
                          </a:rPr>
                          <m:t>𝑝</m:t>
                        </m:r>
                      </m:sub>
                    </m:sSub>
                    <m:r>
                      <a:rPr lang="en-US" altLang="it-IT" sz="1600" i="1">
                        <a:latin typeface="Cambria Math" panose="02040503050406030204" pitchFamily="18" charset="0"/>
                      </a:rPr>
                      <m:t>(</m:t>
                    </m:r>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𝑞</m:t>
                        </m:r>
                      </m:e>
                      <m:sub>
                        <m:r>
                          <a:rPr lang="en-US" altLang="it-IT" sz="1600" i="1">
                            <a:latin typeface="Cambria Math" panose="02040503050406030204" pitchFamily="18" charset="0"/>
                          </a:rPr>
                          <m:t>𝑑</m:t>
                        </m:r>
                      </m:sub>
                    </m:sSub>
                    <m:r>
                      <a:rPr lang="en-US" altLang="it-IT" sz="1600" i="1">
                        <a:latin typeface="Cambria Math" panose="02040503050406030204" pitchFamily="18" charset="0"/>
                      </a:rPr>
                      <m:t>−</m:t>
                    </m:r>
                    <m:r>
                      <a:rPr lang="en-US" altLang="it-IT" sz="1600" i="1">
                        <a:latin typeface="Cambria Math" panose="02040503050406030204" pitchFamily="18" charset="0"/>
                      </a:rPr>
                      <m:t>𝑞</m:t>
                    </m:r>
                    <m:r>
                      <a:rPr lang="en-US" altLang="it-IT" sz="1600" i="1">
                        <a:latin typeface="Cambria Math" panose="02040503050406030204" pitchFamily="18" charset="0"/>
                      </a:rPr>
                      <m:t>)+</m:t>
                    </m:r>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𝐾</m:t>
                        </m:r>
                      </m:e>
                      <m:sub>
                        <m:r>
                          <a:rPr lang="en-US" altLang="it-IT" sz="1600" b="0" i="1" smtClean="0">
                            <a:latin typeface="Cambria Math" panose="02040503050406030204" pitchFamily="18" charset="0"/>
                          </a:rPr>
                          <m:t>𝑑</m:t>
                        </m:r>
                      </m:sub>
                    </m:sSub>
                    <m:r>
                      <a:rPr lang="en-US" altLang="it-IT" sz="1600" i="1">
                        <a:latin typeface="Cambria Math" panose="02040503050406030204" pitchFamily="18" charset="0"/>
                      </a:rPr>
                      <m:t>(</m:t>
                    </m:r>
                    <m:acc>
                      <m:accPr>
                        <m:chr m:val="̇"/>
                        <m:ctrlPr>
                          <a:rPr lang="en-US" altLang="it-IT" sz="1600" i="1" smtClean="0">
                            <a:latin typeface="Cambria Math" panose="02040503050406030204" pitchFamily="18" charset="0"/>
                          </a:rPr>
                        </m:ctrlPr>
                      </m:accPr>
                      <m:e>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𝑞</m:t>
                            </m:r>
                          </m:e>
                          <m:sub>
                            <m:r>
                              <a:rPr lang="en-US" altLang="it-IT" sz="1600" i="1">
                                <a:latin typeface="Cambria Math" panose="02040503050406030204" pitchFamily="18" charset="0"/>
                              </a:rPr>
                              <m:t>𝑑</m:t>
                            </m:r>
                          </m:sub>
                        </m:sSub>
                      </m:e>
                    </m:acc>
                    <m:r>
                      <a:rPr lang="en-US" altLang="it-IT" sz="1600" i="1">
                        <a:latin typeface="Cambria Math" panose="02040503050406030204" pitchFamily="18" charset="0"/>
                      </a:rPr>
                      <m:t>−</m:t>
                    </m:r>
                    <m:acc>
                      <m:accPr>
                        <m:chr m:val="̇"/>
                        <m:ctrlPr>
                          <a:rPr lang="en-US" altLang="it-IT" sz="1600" i="1" smtClean="0">
                            <a:latin typeface="Cambria Math" panose="02040503050406030204" pitchFamily="18" charset="0"/>
                          </a:rPr>
                        </m:ctrlPr>
                      </m:accPr>
                      <m:e>
                        <m:r>
                          <a:rPr lang="en-US" altLang="it-IT" sz="1600" b="0" i="1" smtClean="0">
                            <a:latin typeface="Cambria Math" panose="02040503050406030204" pitchFamily="18" charset="0"/>
                          </a:rPr>
                          <m:t>𝑞</m:t>
                        </m:r>
                      </m:e>
                    </m:acc>
                    <m:r>
                      <a:rPr lang="en-US" altLang="it-IT" sz="1600" i="1">
                        <a:latin typeface="Cambria Math" panose="02040503050406030204" pitchFamily="18" charset="0"/>
                      </a:rPr>
                      <m:t>)</m:t>
                    </m:r>
                  </m:oMath>
                </a14:m>
                <a:br>
                  <a:rPr lang="en-GB" sz="1600"/>
                </a:br>
                <a:endParaRPr lang="en-GB" sz="1600"/>
              </a:p>
              <a:p>
                <a:pPr eaLnBrk="1" hangingPunct="1">
                  <a:buFont typeface="+mj-lt"/>
                  <a:buAutoNum type="arabicPeriod"/>
                </a:pPr>
                <a:r>
                  <a:rPr lang="en-GB" sz="1600"/>
                  <a:t>Computed Torque: A control method which corresponds to use the dynamic model over the system considering the joint decoupled. More precise, energy-efficient and suitable for complaint robots</a:t>
                </a:r>
                <a:br>
                  <a:rPr lang="en-GB" sz="1600"/>
                </a:br>
                <a:br>
                  <a:rPr lang="en-GB" sz="1600"/>
                </a:br>
                <a14:m>
                  <m:oMath xmlns:m="http://schemas.openxmlformats.org/officeDocument/2006/math">
                    <m:r>
                      <a:rPr lang="en-US" altLang="it-IT" sz="1600" i="1" smtClean="0">
                        <a:latin typeface="Cambria Math" panose="02040503050406030204" pitchFamily="18" charset="0"/>
                      </a:rPr>
                      <m:t>𝑢</m:t>
                    </m:r>
                    <m:r>
                      <a:rPr lang="en-US" altLang="it-IT" sz="1600" i="1" smtClean="0">
                        <a:latin typeface="Cambria Math" panose="02040503050406030204" pitchFamily="18" charset="0"/>
                      </a:rPr>
                      <m:t>=</m:t>
                    </m:r>
                    <m:r>
                      <a:rPr lang="en-US" altLang="it-IT" sz="1600" i="1" smtClean="0">
                        <a:latin typeface="Cambria Math" panose="02040503050406030204" pitchFamily="18" charset="0"/>
                      </a:rPr>
                      <m:t>𝑀</m:t>
                    </m:r>
                    <m:d>
                      <m:dPr>
                        <m:ctrlPr>
                          <a:rPr lang="en-US" altLang="it-IT" sz="1600" i="1">
                            <a:latin typeface="Cambria Math" panose="02040503050406030204" pitchFamily="18" charset="0"/>
                          </a:rPr>
                        </m:ctrlPr>
                      </m:dPr>
                      <m:e>
                        <m:r>
                          <a:rPr lang="en-US" altLang="it-IT" sz="1600" i="1">
                            <a:latin typeface="Cambria Math" panose="02040503050406030204" pitchFamily="18" charset="0"/>
                          </a:rPr>
                          <m:t>𝑞</m:t>
                        </m:r>
                      </m:e>
                    </m:d>
                  </m:oMath>
                </a14:m>
                <a:r>
                  <a:rPr lang="en-US" altLang="it-IT" sz="1600"/>
                  <a:t>(</a:t>
                </a:r>
                <a14:m>
                  <m:oMath xmlns:m="http://schemas.openxmlformats.org/officeDocument/2006/math">
                    <m:acc>
                      <m:accPr>
                        <m:chr m:val="̈"/>
                        <m:ctrlPr>
                          <a:rPr lang="en-US" altLang="it-IT" sz="1600" i="1">
                            <a:latin typeface="Cambria Math" panose="02040503050406030204" pitchFamily="18" charset="0"/>
                          </a:rPr>
                        </m:ctrlPr>
                      </m:accPr>
                      <m:e>
                        <m:sSub>
                          <m:sSubPr>
                            <m:ctrlPr>
                              <a:rPr lang="en-US" altLang="it-IT" sz="1600" i="1" smtClean="0">
                                <a:latin typeface="Cambria Math" panose="02040503050406030204" pitchFamily="18" charset="0"/>
                              </a:rPr>
                            </m:ctrlPr>
                          </m:sSubPr>
                          <m:e>
                            <m:r>
                              <a:rPr lang="en-US" altLang="it-IT" sz="1600" b="0" i="1" smtClean="0">
                                <a:latin typeface="Cambria Math" panose="02040503050406030204" pitchFamily="18" charset="0"/>
                              </a:rPr>
                              <m:t>𝑞</m:t>
                            </m:r>
                          </m:e>
                          <m:sub>
                            <m:r>
                              <a:rPr lang="en-US" altLang="it-IT" sz="1600" b="0" i="1" smtClean="0">
                                <a:latin typeface="Cambria Math" panose="02040503050406030204" pitchFamily="18" charset="0"/>
                              </a:rPr>
                              <m:t>𝑑</m:t>
                            </m:r>
                          </m:sub>
                        </m:sSub>
                      </m:e>
                    </m:acc>
                    <m:r>
                      <a:rPr lang="en-US" altLang="it-IT" sz="1600" i="1">
                        <a:latin typeface="Cambria Math" panose="02040503050406030204" pitchFamily="18" charset="0"/>
                      </a:rPr>
                      <m:t>+</m:t>
                    </m:r>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𝐾</m:t>
                        </m:r>
                      </m:e>
                      <m:sub>
                        <m:r>
                          <a:rPr lang="en-US" altLang="it-IT" sz="1600" i="1">
                            <a:latin typeface="Cambria Math" panose="02040503050406030204" pitchFamily="18" charset="0"/>
                          </a:rPr>
                          <m:t>𝑝</m:t>
                        </m:r>
                      </m:sub>
                    </m:sSub>
                    <m:r>
                      <a:rPr lang="en-US" altLang="it-IT" sz="1600" i="1">
                        <a:latin typeface="Cambria Math" panose="02040503050406030204" pitchFamily="18" charset="0"/>
                      </a:rPr>
                      <m:t>(</m:t>
                    </m:r>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𝑞</m:t>
                        </m:r>
                      </m:e>
                      <m:sub>
                        <m:r>
                          <a:rPr lang="en-US" altLang="it-IT" sz="1600" i="1">
                            <a:latin typeface="Cambria Math" panose="02040503050406030204" pitchFamily="18" charset="0"/>
                          </a:rPr>
                          <m:t>𝑑</m:t>
                        </m:r>
                      </m:sub>
                    </m:sSub>
                    <m:r>
                      <a:rPr lang="en-US" altLang="it-IT" sz="1600" i="1">
                        <a:latin typeface="Cambria Math" panose="02040503050406030204" pitchFamily="18" charset="0"/>
                      </a:rPr>
                      <m:t>−</m:t>
                    </m:r>
                    <m:r>
                      <a:rPr lang="en-US" altLang="it-IT" sz="1600" i="1">
                        <a:latin typeface="Cambria Math" panose="02040503050406030204" pitchFamily="18" charset="0"/>
                      </a:rPr>
                      <m:t>𝑞</m:t>
                    </m:r>
                    <m:r>
                      <a:rPr lang="en-US" altLang="it-IT" sz="1600" i="1">
                        <a:latin typeface="Cambria Math" panose="02040503050406030204" pitchFamily="18" charset="0"/>
                      </a:rPr>
                      <m:t>)+</m:t>
                    </m:r>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𝐾</m:t>
                        </m:r>
                      </m:e>
                      <m:sub>
                        <m:r>
                          <a:rPr lang="en-US" altLang="it-IT" sz="1600" b="0" i="1" smtClean="0">
                            <a:latin typeface="Cambria Math" panose="02040503050406030204" pitchFamily="18" charset="0"/>
                          </a:rPr>
                          <m:t>𝑑</m:t>
                        </m:r>
                      </m:sub>
                    </m:sSub>
                    <m:r>
                      <a:rPr lang="en-US" altLang="it-IT" sz="1600" i="1">
                        <a:latin typeface="Cambria Math" panose="02040503050406030204" pitchFamily="18" charset="0"/>
                      </a:rPr>
                      <m:t>(</m:t>
                    </m:r>
                    <m:acc>
                      <m:accPr>
                        <m:chr m:val="̇"/>
                        <m:ctrlPr>
                          <a:rPr lang="en-US" altLang="it-IT" sz="1600" i="1" smtClean="0">
                            <a:latin typeface="Cambria Math" panose="02040503050406030204" pitchFamily="18" charset="0"/>
                          </a:rPr>
                        </m:ctrlPr>
                      </m:accPr>
                      <m:e>
                        <m:sSub>
                          <m:sSubPr>
                            <m:ctrlPr>
                              <a:rPr lang="en-US" altLang="it-IT" sz="1600" i="1">
                                <a:latin typeface="Cambria Math" panose="02040503050406030204" pitchFamily="18" charset="0"/>
                              </a:rPr>
                            </m:ctrlPr>
                          </m:sSubPr>
                          <m:e>
                            <m:r>
                              <a:rPr lang="en-US" altLang="it-IT" sz="1600" i="1">
                                <a:latin typeface="Cambria Math" panose="02040503050406030204" pitchFamily="18" charset="0"/>
                              </a:rPr>
                              <m:t>𝑞</m:t>
                            </m:r>
                          </m:e>
                          <m:sub>
                            <m:r>
                              <a:rPr lang="en-US" altLang="it-IT" sz="1600" i="1">
                                <a:latin typeface="Cambria Math" panose="02040503050406030204" pitchFamily="18" charset="0"/>
                              </a:rPr>
                              <m:t>𝑑</m:t>
                            </m:r>
                          </m:sub>
                        </m:sSub>
                      </m:e>
                    </m:acc>
                    <m:r>
                      <a:rPr lang="en-US" altLang="it-IT" sz="1600" i="1">
                        <a:latin typeface="Cambria Math" panose="02040503050406030204" pitchFamily="18" charset="0"/>
                      </a:rPr>
                      <m:t>−</m:t>
                    </m:r>
                    <m:acc>
                      <m:accPr>
                        <m:chr m:val="̇"/>
                        <m:ctrlPr>
                          <a:rPr lang="en-US" altLang="it-IT" sz="1600" i="1" smtClean="0">
                            <a:latin typeface="Cambria Math" panose="02040503050406030204" pitchFamily="18" charset="0"/>
                          </a:rPr>
                        </m:ctrlPr>
                      </m:accPr>
                      <m:e>
                        <m:r>
                          <a:rPr lang="en-US" altLang="it-IT" sz="1600" b="0" i="1" smtClean="0">
                            <a:latin typeface="Cambria Math" panose="02040503050406030204" pitchFamily="18" charset="0"/>
                          </a:rPr>
                          <m:t>𝑞</m:t>
                        </m:r>
                      </m:e>
                    </m:acc>
                    <m:r>
                      <a:rPr lang="en-US" altLang="it-IT" sz="1600" i="1">
                        <a:latin typeface="Cambria Math" panose="02040503050406030204" pitchFamily="18" charset="0"/>
                      </a:rPr>
                      <m:t>)</m:t>
                    </m:r>
                    <m:r>
                      <a:rPr lang="en-US" altLang="it-IT" sz="1600" b="0" i="1" smtClean="0">
                        <a:latin typeface="Cambria Math" panose="02040503050406030204" pitchFamily="18" charset="0"/>
                      </a:rPr>
                      <m:t>)+</m:t>
                    </m:r>
                    <m:r>
                      <a:rPr lang="en-US" altLang="it-IT" sz="1600" i="1">
                        <a:latin typeface="Cambria Math" panose="02040503050406030204" pitchFamily="18" charset="0"/>
                      </a:rPr>
                      <m:t>𝑐</m:t>
                    </m:r>
                    <m:d>
                      <m:dPr>
                        <m:ctrlPr>
                          <a:rPr lang="en-US" altLang="it-IT" sz="1600" i="1">
                            <a:latin typeface="Cambria Math" panose="02040503050406030204" pitchFamily="18" charset="0"/>
                          </a:rPr>
                        </m:ctrlPr>
                      </m:dPr>
                      <m:e>
                        <m:r>
                          <a:rPr lang="en-US" altLang="it-IT" sz="1600" i="1">
                            <a:latin typeface="Cambria Math" panose="02040503050406030204" pitchFamily="18" charset="0"/>
                          </a:rPr>
                          <m:t>𝑞</m:t>
                        </m:r>
                        <m:r>
                          <a:rPr lang="en-US" altLang="it-IT" sz="1600" i="1">
                            <a:latin typeface="Cambria Math" panose="02040503050406030204" pitchFamily="18" charset="0"/>
                          </a:rPr>
                          <m:t>,</m:t>
                        </m:r>
                        <m:acc>
                          <m:accPr>
                            <m:chr m:val="̇"/>
                            <m:ctrlPr>
                              <a:rPr lang="en-US" altLang="it-IT" sz="1600" i="1">
                                <a:latin typeface="Cambria Math" panose="02040503050406030204" pitchFamily="18" charset="0"/>
                              </a:rPr>
                            </m:ctrlPr>
                          </m:accPr>
                          <m:e>
                            <m:r>
                              <a:rPr lang="en-US" altLang="it-IT" sz="1600" i="1">
                                <a:latin typeface="Cambria Math" panose="02040503050406030204" pitchFamily="18" charset="0"/>
                              </a:rPr>
                              <m:t>𝑞</m:t>
                            </m:r>
                          </m:e>
                        </m:acc>
                      </m:e>
                    </m:d>
                    <m:r>
                      <a:rPr lang="en-US" altLang="it-IT" sz="1600" i="1">
                        <a:latin typeface="Cambria Math" panose="02040503050406030204" pitchFamily="18" charset="0"/>
                      </a:rPr>
                      <m:t>+</m:t>
                    </m:r>
                    <m:r>
                      <a:rPr lang="en-US" altLang="it-IT" sz="1600" i="1">
                        <a:latin typeface="Cambria Math" panose="02040503050406030204" pitchFamily="18" charset="0"/>
                      </a:rPr>
                      <m:t>𝑔</m:t>
                    </m:r>
                    <m:d>
                      <m:dPr>
                        <m:ctrlPr>
                          <a:rPr lang="en-US" altLang="it-IT" sz="1600" i="1">
                            <a:latin typeface="Cambria Math" panose="02040503050406030204" pitchFamily="18" charset="0"/>
                          </a:rPr>
                        </m:ctrlPr>
                      </m:dPr>
                      <m:e>
                        <m:r>
                          <a:rPr lang="en-US" altLang="it-IT" sz="1600" i="1">
                            <a:latin typeface="Cambria Math" panose="02040503050406030204" pitchFamily="18" charset="0"/>
                          </a:rPr>
                          <m:t>𝑞</m:t>
                        </m:r>
                      </m:e>
                    </m:d>
                  </m:oMath>
                </a14:m>
                <a:endParaRPr lang="en-GB" sz="1600"/>
              </a:p>
            </p:txBody>
          </p:sp>
        </mc:Choice>
        <mc:Fallback xmlns="">
          <p:sp>
            <p:nvSpPr>
              <p:cNvPr id="11" name="Rectangle 5">
                <a:extLst>
                  <a:ext uri="{FF2B5EF4-FFF2-40B4-BE49-F238E27FC236}">
                    <a16:creationId xmlns:a16="http://schemas.microsoft.com/office/drawing/2014/main" id="{425DF8EB-C6D4-4564-8EEC-04F9BB966483}"/>
                  </a:ext>
                </a:extLst>
              </p:cNvPr>
              <p:cNvSpPr txBox="1">
                <a:spLocks noRot="1" noChangeAspect="1" noMove="1" noResize="1" noEditPoints="1" noAdjustHandles="1" noChangeArrowheads="1" noChangeShapeType="1" noTextEdit="1"/>
              </p:cNvSpPr>
              <p:nvPr/>
            </p:nvSpPr>
            <p:spPr bwMode="auto">
              <a:xfrm>
                <a:off x="1119981" y="1268760"/>
                <a:ext cx="7408863" cy="4536504"/>
              </a:xfrm>
              <a:prstGeom prst="rect">
                <a:avLst/>
              </a:prstGeom>
              <a:blipFill>
                <a:blip r:embed="rId3"/>
                <a:stretch>
                  <a:fillRect l="-494" t="-403"/>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US">
                    <a:noFill/>
                  </a:rPr>
                  <a:t> </a:t>
                </a:r>
              </a:p>
            </p:txBody>
          </p:sp>
        </mc:Fallback>
      </mc:AlternateContent>
      <p:sp>
        <p:nvSpPr>
          <p:cNvPr id="8" name="Footer Placeholder 4">
            <a:extLst>
              <a:ext uri="{FF2B5EF4-FFF2-40B4-BE49-F238E27FC236}">
                <a16:creationId xmlns:a16="http://schemas.microsoft.com/office/drawing/2014/main" id="{C652C9D8-302F-4596-92C7-C54C113AE77B}"/>
              </a:ext>
            </a:extLst>
          </p:cNvPr>
          <p:cNvSpPr>
            <a:spLocks noGrp="1"/>
          </p:cNvSpPr>
          <p:nvPr>
            <p:ph type="ftr" sz="quarter" idx="11"/>
          </p:nvPr>
        </p:nvSpPr>
        <p:spPr>
          <a:xfrm>
            <a:off x="1219200" y="6148388"/>
            <a:ext cx="2895600" cy="457200"/>
          </a:xfr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5">
            <a:extLst>
              <a:ext uri="{FF2B5EF4-FFF2-40B4-BE49-F238E27FC236}">
                <a16:creationId xmlns:a16="http://schemas.microsoft.com/office/drawing/2014/main" id="{8A342DA8-0FF5-4C34-8D79-BA79B2E1D791}"/>
              </a:ext>
            </a:extLst>
          </p:cNvPr>
          <p:cNvSpPr txBox="1">
            <a:spLocks noChangeArrowheads="1"/>
          </p:cNvSpPr>
          <p:nvPr/>
        </p:nvSpPr>
        <p:spPr bwMode="auto">
          <a:xfrm>
            <a:off x="1123950" y="1752600"/>
            <a:ext cx="7408863" cy="403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marL="0" indent="0" eaLnBrk="1" hangingPunct="1">
              <a:buNone/>
            </a:pPr>
            <a:endParaRPr lang="en-US" altLang="it-IT" sz="1600"/>
          </a:p>
        </p:txBody>
      </p:sp>
      <p:sp>
        <p:nvSpPr>
          <p:cNvPr id="12291" name="Date Placeholder 3">
            <a:extLst>
              <a:ext uri="{FF2B5EF4-FFF2-40B4-BE49-F238E27FC236}">
                <a16:creationId xmlns:a16="http://schemas.microsoft.com/office/drawing/2014/main" id="{DA4F1E5A-75A5-4057-9E3E-2B2B7997297D}"/>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D35B78C0-9022-44E3-A730-95CF47228B34}"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12293" name="Slide Number Placeholder 5">
            <a:extLst>
              <a:ext uri="{FF2B5EF4-FFF2-40B4-BE49-F238E27FC236}">
                <a16:creationId xmlns:a16="http://schemas.microsoft.com/office/drawing/2014/main" id="{963FFC12-68E2-4C66-9F31-A6018629777F}"/>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2DB1A4F3-E655-4D08-8643-9AFDD85424BD}" type="slidenum">
              <a:rPr lang="it-IT" altLang="it-IT" sz="1100" smtClean="0">
                <a:solidFill>
                  <a:schemeClr val="bg1"/>
                </a:solidFill>
              </a:rPr>
              <a:pPr>
                <a:spcBef>
                  <a:spcPct val="0"/>
                </a:spcBef>
                <a:buClrTx/>
                <a:buFontTx/>
                <a:buNone/>
              </a:pPr>
              <a:t>20</a:t>
            </a:fld>
            <a:endParaRPr lang="it-IT" altLang="it-IT" sz="1100">
              <a:solidFill>
                <a:schemeClr val="bg1"/>
              </a:solidFill>
            </a:endParaRPr>
          </a:p>
        </p:txBody>
      </p:sp>
      <p:sp>
        <p:nvSpPr>
          <p:cNvPr id="12294" name="Rectangle 2">
            <a:extLst>
              <a:ext uri="{FF2B5EF4-FFF2-40B4-BE49-F238E27FC236}">
                <a16:creationId xmlns:a16="http://schemas.microsoft.com/office/drawing/2014/main" id="{E4722927-A1AB-4A14-BA96-86A01FB1B6E8}"/>
              </a:ext>
            </a:extLst>
          </p:cNvPr>
          <p:cNvSpPr>
            <a:spLocks noGrp="1" noChangeArrowheads="1"/>
          </p:cNvSpPr>
          <p:nvPr>
            <p:ph type="title"/>
          </p:nvPr>
        </p:nvSpPr>
        <p:spPr>
          <a:xfrm>
            <a:off x="1116013" y="409575"/>
            <a:ext cx="7416800" cy="581025"/>
          </a:xfrm>
        </p:spPr>
        <p:txBody>
          <a:bodyPr/>
          <a:lstStyle/>
          <a:p>
            <a:pPr eaLnBrk="1" hangingPunct="1"/>
            <a:r>
              <a:rPr lang="it-IT" altLang="it-IT" err="1"/>
              <a:t>Gaussian</a:t>
            </a:r>
            <a:r>
              <a:rPr lang="it-IT" altLang="it-IT"/>
              <a:t> </a:t>
            </a:r>
            <a:r>
              <a:rPr lang="it-IT" altLang="it-IT" err="1"/>
              <a:t>Process</a:t>
            </a:r>
            <a:r>
              <a:rPr lang="it-IT" altLang="it-IT"/>
              <a:t> </a:t>
            </a:r>
            <a:r>
              <a:rPr lang="it-IT" altLang="it-IT" err="1"/>
              <a:t>Regression</a:t>
            </a:r>
            <a:r>
              <a:rPr lang="it-IT" altLang="it-IT"/>
              <a:t>		</a:t>
            </a:r>
          </a:p>
        </p:txBody>
      </p:sp>
      <p:sp>
        <p:nvSpPr>
          <p:cNvPr id="12295" name="Text Box 10">
            <a:extLst>
              <a:ext uri="{FF2B5EF4-FFF2-40B4-BE49-F238E27FC236}">
                <a16:creationId xmlns:a16="http://schemas.microsoft.com/office/drawing/2014/main" id="{CDA8F949-05AD-4CBC-A006-3F6CE582B91A}"/>
              </a:ext>
            </a:extLst>
          </p:cNvPr>
          <p:cNvSpPr txBox="1">
            <a:spLocks noChangeArrowheads="1"/>
          </p:cNvSpPr>
          <p:nvPr/>
        </p:nvSpPr>
        <p:spPr bwMode="auto">
          <a:xfrm>
            <a:off x="1153616" y="775156"/>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err="1"/>
              <a:t>Implementation</a:t>
            </a:r>
            <a:endParaRPr lang="it-IT" altLang="it-IT" sz="2200"/>
          </a:p>
        </p:txBody>
      </p:sp>
      <mc:AlternateContent xmlns:mc="http://schemas.openxmlformats.org/markup-compatibility/2006" xmlns:a14="http://schemas.microsoft.com/office/drawing/2010/main">
        <mc:Choice Requires="a14">
          <p:sp>
            <p:nvSpPr>
              <p:cNvPr id="8" name="Rectangle 5">
                <a:extLst>
                  <a:ext uri="{FF2B5EF4-FFF2-40B4-BE49-F238E27FC236}">
                    <a16:creationId xmlns:a16="http://schemas.microsoft.com/office/drawing/2014/main" id="{2BB03075-840E-4D53-8D67-3457DD47AFE2}"/>
                  </a:ext>
                </a:extLst>
              </p:cNvPr>
              <p:cNvSpPr txBox="1">
                <a:spLocks noChangeArrowheads="1"/>
              </p:cNvSpPr>
              <p:nvPr/>
            </p:nvSpPr>
            <p:spPr bwMode="auto">
              <a:xfrm>
                <a:off x="1116013" y="1571624"/>
                <a:ext cx="7408863" cy="4038600"/>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marL="0" indent="0" eaLnBrk="1" hangingPunct="1">
                  <a:buNone/>
                </a:pPr>
                <a:r>
                  <a:rPr lang="it-IT" altLang="it-IT" sz="1600"/>
                  <a:t>Data Generation</a:t>
                </a:r>
              </a:p>
              <a:p>
                <a:pPr eaLnBrk="1" hangingPunct="1"/>
                <a14:m>
                  <m:oMath xmlns:m="http://schemas.openxmlformats.org/officeDocument/2006/math">
                    <m:r>
                      <a:rPr lang="it-IT" altLang="it-IT" sz="1600" b="0" i="1" smtClean="0">
                        <a:latin typeface="Cambria Math" panose="02040503050406030204" pitchFamily="18" charset="0"/>
                      </a:rPr>
                      <m:t>𝑀</m:t>
                    </m:r>
                    <m:r>
                      <a:rPr lang="it-IT" altLang="it-IT" sz="1600" b="0" i="1" smtClean="0">
                        <a:latin typeface="Cambria Math" panose="02040503050406030204" pitchFamily="18" charset="0"/>
                      </a:rPr>
                      <m:t>(</m:t>
                    </m:r>
                    <m:r>
                      <a:rPr lang="it-IT" altLang="it-IT" sz="1600" b="0" i="1" smtClean="0">
                        <a:latin typeface="Cambria Math" panose="02040503050406030204" pitchFamily="18" charset="0"/>
                      </a:rPr>
                      <m:t>𝑞</m:t>
                    </m:r>
                    <m:r>
                      <a:rPr lang="it-IT" altLang="it-IT" sz="1600" b="0" i="1" smtClean="0">
                        <a:latin typeface="Cambria Math" panose="02040503050406030204" pitchFamily="18" charset="0"/>
                      </a:rPr>
                      <m:t>)</m:t>
                    </m:r>
                  </m:oMath>
                </a14:m>
                <a:r>
                  <a:rPr lang="it-IT" altLang="it-IT" sz="1600"/>
                  <a:t> </a:t>
                </a:r>
                <a14:m>
                  <m:oMath xmlns:m="http://schemas.openxmlformats.org/officeDocument/2006/math">
                    <m:acc>
                      <m:accPr>
                        <m:chr m:val="̈"/>
                        <m:ctrlPr>
                          <a:rPr lang="it-IT" altLang="it-IT" sz="1600" i="1">
                            <a:latin typeface="Cambria Math" panose="02040503050406030204" pitchFamily="18" charset="0"/>
                          </a:rPr>
                        </m:ctrlPr>
                      </m:accPr>
                      <m:e>
                        <m:r>
                          <a:rPr lang="it-IT" altLang="it-IT" sz="1600" i="1">
                            <a:latin typeface="Cambria Math" panose="02040503050406030204" pitchFamily="18" charset="0"/>
                          </a:rPr>
                          <m:t>𝑞</m:t>
                        </m:r>
                      </m:e>
                    </m:acc>
                  </m:oMath>
                </a14:m>
                <a:r>
                  <a:rPr lang="it-IT" altLang="it-IT" sz="1600"/>
                  <a:t> </a:t>
                </a:r>
                <a14:m>
                  <m:oMath xmlns:m="http://schemas.openxmlformats.org/officeDocument/2006/math">
                    <m:r>
                      <a:rPr lang="it-IT" altLang="it-IT" sz="1600" b="0" i="1" dirty="0" smtClean="0">
                        <a:latin typeface="Cambria Math" panose="02040503050406030204" pitchFamily="18" charset="0"/>
                      </a:rPr>
                      <m:t>+</m:t>
                    </m:r>
                    <m:r>
                      <a:rPr lang="it-IT" altLang="it-IT" sz="1600" b="0" i="1" dirty="0" smtClean="0">
                        <a:latin typeface="Cambria Math" panose="02040503050406030204" pitchFamily="18" charset="0"/>
                      </a:rPr>
                      <m:t>𝑐</m:t>
                    </m:r>
                    <m:d>
                      <m:dPr>
                        <m:ctrlPr>
                          <a:rPr lang="it-IT" altLang="it-IT" sz="1600" b="0" i="1" dirty="0" smtClean="0">
                            <a:latin typeface="Cambria Math" panose="02040503050406030204" pitchFamily="18" charset="0"/>
                          </a:rPr>
                        </m:ctrlPr>
                      </m:dPr>
                      <m:e>
                        <m:r>
                          <a:rPr lang="it-IT" altLang="it-IT" sz="1600" b="0" i="1" dirty="0" smtClean="0">
                            <a:latin typeface="Cambria Math" panose="02040503050406030204" pitchFamily="18" charset="0"/>
                          </a:rPr>
                          <m:t>𝑞</m:t>
                        </m:r>
                        <m:r>
                          <a:rPr lang="it-IT" altLang="it-IT" sz="1600" b="0" i="1" dirty="0" smtClean="0">
                            <a:latin typeface="Cambria Math" panose="02040503050406030204" pitchFamily="18" charset="0"/>
                          </a:rPr>
                          <m:t>,</m:t>
                        </m:r>
                        <m:acc>
                          <m:accPr>
                            <m:chr m:val="̇"/>
                            <m:ctrlPr>
                              <a:rPr lang="it-IT" altLang="it-IT" sz="1600" b="0" i="1" dirty="0" smtClean="0">
                                <a:latin typeface="Cambria Math" panose="02040503050406030204" pitchFamily="18" charset="0"/>
                              </a:rPr>
                            </m:ctrlPr>
                          </m:accPr>
                          <m:e>
                            <m:r>
                              <a:rPr lang="it-IT" altLang="it-IT" sz="1600" b="0" i="1" dirty="0" smtClean="0">
                                <a:latin typeface="Cambria Math" panose="02040503050406030204" pitchFamily="18" charset="0"/>
                              </a:rPr>
                              <m:t>𝑞</m:t>
                            </m:r>
                          </m:e>
                        </m:acc>
                      </m:e>
                    </m:d>
                    <m:r>
                      <a:rPr lang="it-IT" altLang="it-IT" sz="1600" b="0" i="1" dirty="0" smtClean="0">
                        <a:latin typeface="Cambria Math" panose="02040503050406030204" pitchFamily="18" charset="0"/>
                      </a:rPr>
                      <m:t>+</m:t>
                    </m:r>
                    <m:r>
                      <a:rPr lang="it-IT" altLang="it-IT" sz="1600" b="0" i="1" dirty="0" smtClean="0">
                        <a:latin typeface="Cambria Math" panose="02040503050406030204" pitchFamily="18" charset="0"/>
                      </a:rPr>
                      <m:t>𝑔</m:t>
                    </m:r>
                    <m:d>
                      <m:dPr>
                        <m:ctrlPr>
                          <a:rPr lang="it-IT" altLang="it-IT" sz="1600" b="0" i="1" dirty="0" smtClean="0">
                            <a:latin typeface="Cambria Math" panose="02040503050406030204" pitchFamily="18" charset="0"/>
                          </a:rPr>
                        </m:ctrlPr>
                      </m:dPr>
                      <m:e>
                        <m:r>
                          <a:rPr lang="it-IT" altLang="it-IT" sz="1600" b="0" i="1" dirty="0" smtClean="0">
                            <a:latin typeface="Cambria Math" panose="02040503050406030204" pitchFamily="18" charset="0"/>
                          </a:rPr>
                          <m:t>𝑞</m:t>
                        </m:r>
                      </m:e>
                    </m:d>
                    <m:r>
                      <a:rPr lang="it-IT" altLang="it-IT" sz="1600" b="0" i="1" dirty="0" smtClean="0">
                        <a:latin typeface="Cambria Math" panose="02040503050406030204" pitchFamily="18" charset="0"/>
                      </a:rPr>
                      <m:t>=</m:t>
                    </m:r>
                    <m:r>
                      <a:rPr lang="it-IT" altLang="it-IT" sz="1600" b="0" i="1" dirty="0" smtClean="0">
                        <a:latin typeface="Cambria Math" panose="02040503050406030204" pitchFamily="18" charset="0"/>
                      </a:rPr>
                      <m:t>𝑢</m:t>
                    </m:r>
                  </m:oMath>
                </a14:m>
                <a:endParaRPr lang="it-IT" altLang="it-IT" sz="1600"/>
              </a:p>
              <a:p>
                <a:pPr marL="0" indent="0" eaLnBrk="1" hangingPunct="1">
                  <a:buNone/>
                </a:pPr>
                <a:endParaRPr lang="it-IT" altLang="it-IT" sz="1600"/>
              </a:p>
              <a:p>
                <a:pPr marL="0" indent="0" eaLnBrk="1" hangingPunct="1">
                  <a:buNone/>
                </a:pPr>
                <a:r>
                  <a:rPr lang="it-IT" altLang="it-IT" sz="1600"/>
                  <a:t>GP Training</a:t>
                </a:r>
              </a:p>
              <a:p>
                <a:pPr eaLnBrk="1" hangingPunct="1"/>
                <a14:m>
                  <m:oMath xmlns:m="http://schemas.openxmlformats.org/officeDocument/2006/math">
                    <m:sSub>
                      <m:sSubPr>
                        <m:ctrlPr>
                          <a:rPr lang="it-IT" altLang="it-IT" sz="1600" i="1" smtClean="0">
                            <a:latin typeface="Cambria Math" panose="02040503050406030204" pitchFamily="18" charset="0"/>
                          </a:rPr>
                        </m:ctrlPr>
                      </m:sSubPr>
                      <m:e>
                        <m:r>
                          <a:rPr lang="it-IT" altLang="it-IT" sz="1600" b="0" i="1" smtClean="0">
                            <a:latin typeface="Cambria Math" panose="02040503050406030204" pitchFamily="18" charset="0"/>
                          </a:rPr>
                          <m:t>𝑥</m:t>
                        </m:r>
                      </m:e>
                      <m:sub>
                        <m:r>
                          <a:rPr lang="it-IT" altLang="it-IT" sz="1600" b="0" i="1" smtClean="0">
                            <a:latin typeface="Cambria Math" panose="02040503050406030204" pitchFamily="18" charset="0"/>
                          </a:rPr>
                          <m:t>𝑖</m:t>
                        </m:r>
                      </m:sub>
                    </m:sSub>
                    <m:r>
                      <a:rPr lang="it-IT" altLang="it-IT" sz="1600" b="0" i="1" smtClean="0">
                        <a:latin typeface="Cambria Math" panose="02040503050406030204" pitchFamily="18" charset="0"/>
                      </a:rPr>
                      <m:t>=[</m:t>
                    </m:r>
                    <m:sSub>
                      <m:sSubPr>
                        <m:ctrlPr>
                          <a:rPr lang="it-IT" altLang="it-IT" sz="1600" i="1">
                            <a:latin typeface="Cambria Math" panose="02040503050406030204" pitchFamily="18" charset="0"/>
                          </a:rPr>
                        </m:ctrlPr>
                      </m:sSubPr>
                      <m:e>
                        <m:r>
                          <a:rPr lang="it-IT" altLang="it-IT" sz="1600" b="0" i="1" smtClean="0">
                            <a:latin typeface="Cambria Math" panose="02040503050406030204" pitchFamily="18" charset="0"/>
                          </a:rPr>
                          <m:t>𝑞</m:t>
                        </m:r>
                      </m:e>
                      <m:sub>
                        <m:r>
                          <a:rPr lang="it-IT" altLang="it-IT" sz="1600" i="1">
                            <a:latin typeface="Cambria Math" panose="02040503050406030204" pitchFamily="18" charset="0"/>
                          </a:rPr>
                          <m:t>𝑖</m:t>
                        </m:r>
                      </m:sub>
                    </m:sSub>
                    <m:r>
                      <a:rPr lang="it-IT" altLang="it-IT" sz="1600" b="0" i="1" smtClean="0">
                        <a:latin typeface="Cambria Math" panose="02040503050406030204" pitchFamily="18" charset="0"/>
                      </a:rPr>
                      <m:t>,</m:t>
                    </m:r>
                    <m:sSub>
                      <m:sSubPr>
                        <m:ctrlPr>
                          <a:rPr lang="it-IT" altLang="it-IT" sz="1600" i="1">
                            <a:latin typeface="Cambria Math" panose="02040503050406030204" pitchFamily="18" charset="0"/>
                          </a:rPr>
                        </m:ctrlPr>
                      </m:sSubPr>
                      <m:e>
                        <m:acc>
                          <m:accPr>
                            <m:chr m:val="̇"/>
                            <m:ctrlPr>
                              <a:rPr lang="it-IT" altLang="it-IT" sz="1600" i="1" dirty="0">
                                <a:latin typeface="Cambria Math" panose="02040503050406030204" pitchFamily="18" charset="0"/>
                              </a:rPr>
                            </m:ctrlPr>
                          </m:accPr>
                          <m:e>
                            <m:r>
                              <a:rPr lang="it-IT" altLang="it-IT" sz="1600" i="1" dirty="0">
                                <a:latin typeface="Cambria Math" panose="02040503050406030204" pitchFamily="18" charset="0"/>
                              </a:rPr>
                              <m:t>𝑞</m:t>
                            </m:r>
                          </m:e>
                        </m:acc>
                      </m:e>
                      <m:sub>
                        <m:r>
                          <a:rPr lang="it-IT" altLang="it-IT" sz="1600" i="1">
                            <a:latin typeface="Cambria Math" panose="02040503050406030204" pitchFamily="18" charset="0"/>
                          </a:rPr>
                          <m:t>𝑖</m:t>
                        </m:r>
                      </m:sub>
                    </m:sSub>
                    <m:r>
                      <a:rPr lang="it-IT" altLang="it-IT" sz="1600" b="0" i="1" smtClean="0">
                        <a:latin typeface="Cambria Math" panose="02040503050406030204" pitchFamily="18" charset="0"/>
                      </a:rPr>
                      <m:t>,</m:t>
                    </m:r>
                    <m:sSub>
                      <m:sSubPr>
                        <m:ctrlPr>
                          <a:rPr lang="it-IT" altLang="it-IT" sz="1600" i="1">
                            <a:latin typeface="Cambria Math" panose="02040503050406030204" pitchFamily="18" charset="0"/>
                          </a:rPr>
                        </m:ctrlPr>
                      </m:sSubPr>
                      <m:e>
                        <m:acc>
                          <m:accPr>
                            <m:chr m:val="̈"/>
                            <m:ctrlPr>
                              <a:rPr lang="it-IT" altLang="it-IT" sz="1600" i="1">
                                <a:latin typeface="Cambria Math" panose="02040503050406030204" pitchFamily="18" charset="0"/>
                              </a:rPr>
                            </m:ctrlPr>
                          </m:accPr>
                          <m:e>
                            <m:r>
                              <a:rPr lang="it-IT" altLang="it-IT" sz="1600" i="1">
                                <a:latin typeface="Cambria Math" panose="02040503050406030204" pitchFamily="18" charset="0"/>
                              </a:rPr>
                              <m:t>𝑞</m:t>
                            </m:r>
                          </m:e>
                        </m:acc>
                      </m:e>
                      <m:sub>
                        <m:r>
                          <a:rPr lang="it-IT" altLang="it-IT" sz="1600" i="1">
                            <a:latin typeface="Cambria Math" panose="02040503050406030204" pitchFamily="18" charset="0"/>
                          </a:rPr>
                          <m:t>𝑖</m:t>
                        </m:r>
                      </m:sub>
                    </m:sSub>
                    <m:r>
                      <a:rPr lang="it-IT" altLang="it-IT" sz="1600" b="0" i="1" smtClean="0">
                        <a:latin typeface="Cambria Math" panose="02040503050406030204" pitchFamily="18" charset="0"/>
                      </a:rPr>
                      <m:t>]</m:t>
                    </m:r>
                  </m:oMath>
                </a14:m>
                <a:endParaRPr lang="it-IT" altLang="it-IT" sz="1600"/>
              </a:p>
              <a:p>
                <a:pPr eaLnBrk="1" hangingPunct="1"/>
                <a14:m>
                  <m:oMath xmlns:m="http://schemas.openxmlformats.org/officeDocument/2006/math">
                    <m:sSub>
                      <m:sSubPr>
                        <m:ctrlPr>
                          <a:rPr lang="it-IT" altLang="it-IT" sz="1600" i="1">
                            <a:latin typeface="Cambria Math" panose="02040503050406030204" pitchFamily="18" charset="0"/>
                          </a:rPr>
                        </m:ctrlPr>
                      </m:sSubPr>
                      <m:e>
                        <m:r>
                          <a:rPr lang="it-IT" altLang="it-IT" sz="1600" b="0" i="1" smtClean="0">
                            <a:latin typeface="Cambria Math" panose="02040503050406030204" pitchFamily="18" charset="0"/>
                          </a:rPr>
                          <m:t>𝑦</m:t>
                        </m:r>
                      </m:e>
                      <m:sub>
                        <m:r>
                          <a:rPr lang="it-IT" altLang="it-IT" sz="1600" i="1">
                            <a:latin typeface="Cambria Math" panose="02040503050406030204" pitchFamily="18" charset="0"/>
                          </a:rPr>
                          <m:t>𝑖</m:t>
                        </m:r>
                      </m:sub>
                    </m:sSub>
                    <m:r>
                      <a:rPr lang="it-IT" altLang="it-IT" sz="1600" i="1">
                        <a:latin typeface="Cambria Math" panose="02040503050406030204" pitchFamily="18" charset="0"/>
                      </a:rPr>
                      <m:t>=[</m:t>
                    </m:r>
                    <m:r>
                      <a:rPr lang="it-IT" altLang="it-IT" sz="1600" i="1" smtClean="0">
                        <a:latin typeface="Cambria Math" panose="02040503050406030204" pitchFamily="18" charset="0"/>
                      </a:rPr>
                      <m:t>𝛥</m:t>
                    </m:r>
                    <m:sSub>
                      <m:sSubPr>
                        <m:ctrlPr>
                          <a:rPr lang="it-IT" altLang="it-IT" sz="1600" i="1">
                            <a:latin typeface="Cambria Math" panose="02040503050406030204" pitchFamily="18" charset="0"/>
                          </a:rPr>
                        </m:ctrlPr>
                      </m:sSubPr>
                      <m:e>
                        <m:r>
                          <a:rPr lang="it-IT" altLang="it-IT" sz="1600" b="0" i="1" smtClean="0">
                            <a:latin typeface="Cambria Math" panose="02040503050406030204" pitchFamily="18" charset="0"/>
                          </a:rPr>
                          <m:t>𝑢</m:t>
                        </m:r>
                      </m:e>
                      <m:sub>
                        <m:r>
                          <a:rPr lang="it-IT" altLang="it-IT" sz="1600" i="1">
                            <a:latin typeface="Cambria Math" panose="02040503050406030204" pitchFamily="18" charset="0"/>
                          </a:rPr>
                          <m:t>𝑖</m:t>
                        </m:r>
                      </m:sub>
                    </m:sSub>
                    <m:r>
                      <a:rPr lang="it-IT" altLang="it-IT" sz="1600" i="1">
                        <a:latin typeface="Cambria Math" panose="02040503050406030204" pitchFamily="18" charset="0"/>
                      </a:rPr>
                      <m:t>]</m:t>
                    </m:r>
                  </m:oMath>
                </a14:m>
                <a:endParaRPr lang="it-IT" altLang="it-IT" sz="1600"/>
              </a:p>
              <a:p>
                <a:pPr eaLnBrk="1" hangingPunct="1"/>
                <a14:m>
                  <m:oMath xmlns:m="http://schemas.openxmlformats.org/officeDocument/2006/math">
                    <m:r>
                      <a:rPr lang="it-IT" altLang="it-IT" sz="1600" i="1">
                        <a:latin typeface="Cambria Math" panose="02040503050406030204" pitchFamily="18" charset="0"/>
                      </a:rPr>
                      <m:t>𝑘</m:t>
                    </m:r>
                    <m:d>
                      <m:dPr>
                        <m:ctrlPr>
                          <a:rPr lang="it-IT" altLang="it-IT" sz="1600" i="1">
                            <a:latin typeface="Cambria Math" panose="02040503050406030204" pitchFamily="18" charset="0"/>
                          </a:rPr>
                        </m:ctrlPr>
                      </m:dPr>
                      <m:e>
                        <m:r>
                          <a:rPr lang="it-IT" altLang="it-IT" sz="1600" i="1">
                            <a:latin typeface="Cambria Math" panose="02040503050406030204" pitchFamily="18" charset="0"/>
                          </a:rPr>
                          <m:t>𝑥</m:t>
                        </m:r>
                        <m:r>
                          <a:rPr lang="it-IT" altLang="it-IT" sz="1600" i="1">
                            <a:latin typeface="Cambria Math" panose="02040503050406030204" pitchFamily="18" charset="0"/>
                          </a:rPr>
                          <m:t>,</m:t>
                        </m:r>
                        <m:sSup>
                          <m:sSupPr>
                            <m:ctrlPr>
                              <a:rPr lang="it-IT" altLang="it-IT" sz="1600" i="1">
                                <a:latin typeface="Cambria Math" panose="02040503050406030204" pitchFamily="18" charset="0"/>
                              </a:rPr>
                            </m:ctrlPr>
                          </m:sSupPr>
                          <m:e>
                            <m:r>
                              <a:rPr lang="it-IT" altLang="it-IT" sz="1600" i="1">
                                <a:latin typeface="Cambria Math" panose="02040503050406030204" pitchFamily="18" charset="0"/>
                              </a:rPr>
                              <m:t>𝑥</m:t>
                            </m:r>
                          </m:e>
                          <m:sup>
                            <m:r>
                              <a:rPr lang="it-IT" altLang="it-IT" sz="1600" i="1">
                                <a:latin typeface="Cambria Math" panose="02040503050406030204" pitchFamily="18" charset="0"/>
                              </a:rPr>
                              <m:t>′</m:t>
                            </m:r>
                          </m:sup>
                        </m:sSup>
                      </m:e>
                    </m:d>
                    <m:r>
                      <a:rPr lang="it-IT" altLang="it-IT" sz="1600" i="1">
                        <a:latin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𝜎</m:t>
                    </m:r>
                    <m:sSup>
                      <m:sSupPr>
                        <m:ctrlPr>
                          <a:rPr lang="it-IT" altLang="it-IT" sz="1600" i="1">
                            <a:latin typeface="Cambria Math" panose="02040503050406030204" pitchFamily="18" charset="0"/>
                            <a:ea typeface="Cambria Math" panose="02040503050406030204" pitchFamily="18" charset="0"/>
                          </a:rPr>
                        </m:ctrlPr>
                      </m:sSupPr>
                      <m:e>
                        <m:r>
                          <a:rPr lang="it-IT" altLang="it-IT" sz="1600" i="1">
                            <a:latin typeface="Cambria Math" panose="02040503050406030204" pitchFamily="18" charset="0"/>
                            <a:ea typeface="Cambria Math" panose="02040503050406030204" pitchFamily="18" charset="0"/>
                          </a:rPr>
                          <m:t>𝑒</m:t>
                        </m:r>
                      </m:e>
                      <m:sup>
                        <m:r>
                          <a:rPr lang="it-IT" altLang="it-IT" sz="1600" i="1">
                            <a:latin typeface="Cambria Math" panose="02040503050406030204" pitchFamily="18" charset="0"/>
                            <a:ea typeface="Cambria Math" panose="02040503050406030204" pitchFamily="18" charset="0"/>
                          </a:rPr>
                          <m:t>−</m:t>
                        </m:r>
                        <m:f>
                          <m:fPr>
                            <m:ctrlPr>
                              <a:rPr lang="it-IT" altLang="it-IT" sz="1600" i="1">
                                <a:latin typeface="Cambria Math" panose="02040503050406030204" pitchFamily="18" charset="0"/>
                                <a:ea typeface="Cambria Math" panose="02040503050406030204" pitchFamily="18" charset="0"/>
                              </a:rPr>
                            </m:ctrlPr>
                          </m:fPr>
                          <m:num>
                            <m:r>
                              <a:rPr lang="it-IT" altLang="it-IT" sz="1600" i="1">
                                <a:latin typeface="Cambria Math" panose="02040503050406030204" pitchFamily="18" charset="0"/>
                                <a:ea typeface="Cambria Math" panose="02040503050406030204" pitchFamily="18" charset="0"/>
                              </a:rPr>
                              <m:t>1</m:t>
                            </m:r>
                          </m:num>
                          <m:den>
                            <m:r>
                              <a:rPr lang="it-IT" altLang="it-IT" sz="1600" i="1">
                                <a:latin typeface="Cambria Math" panose="02040503050406030204" pitchFamily="18" charset="0"/>
                                <a:ea typeface="Cambria Math" panose="02040503050406030204" pitchFamily="18" charset="0"/>
                              </a:rPr>
                              <m:t>2</m:t>
                            </m:r>
                          </m:den>
                        </m:f>
                        <m:sSup>
                          <m:sSupPr>
                            <m:ctrlPr>
                              <a:rPr lang="it-IT" altLang="it-IT" sz="1600" i="1">
                                <a:latin typeface="Cambria Math" panose="02040503050406030204" pitchFamily="18" charset="0"/>
                                <a:ea typeface="Cambria Math" panose="02040503050406030204" pitchFamily="18" charset="0"/>
                              </a:rPr>
                            </m:ctrlPr>
                          </m:sSupPr>
                          <m:e>
                            <m:d>
                              <m:dPr>
                                <m:ctrlPr>
                                  <a:rPr lang="it-IT" altLang="it-IT" sz="1600" i="1">
                                    <a:latin typeface="Cambria Math" panose="02040503050406030204" pitchFamily="18" charset="0"/>
                                    <a:ea typeface="Cambria Math" panose="02040503050406030204" pitchFamily="18" charset="0"/>
                                  </a:rPr>
                                </m:ctrlPr>
                              </m:dPr>
                              <m:e>
                                <m:r>
                                  <a:rPr lang="it-IT" altLang="it-IT" sz="1600" i="1">
                                    <a:latin typeface="Cambria Math" panose="02040503050406030204" pitchFamily="18" charset="0"/>
                                    <a:ea typeface="Cambria Math" panose="02040503050406030204" pitchFamily="18" charset="0"/>
                                  </a:rPr>
                                  <m:t>𝑥</m:t>
                                </m:r>
                                <m:r>
                                  <a:rPr lang="it-IT" altLang="it-IT" sz="1600" i="1">
                                    <a:latin typeface="Cambria Math" panose="02040503050406030204" pitchFamily="18" charset="0"/>
                                    <a:ea typeface="Cambria Math" panose="02040503050406030204" pitchFamily="18" charset="0"/>
                                  </a:rPr>
                                  <m:t>−</m:t>
                                </m:r>
                                <m:sSup>
                                  <m:sSupPr>
                                    <m:ctrlPr>
                                      <a:rPr lang="it-IT" altLang="it-IT" sz="1600" i="1">
                                        <a:latin typeface="Cambria Math" panose="02040503050406030204" pitchFamily="18" charset="0"/>
                                        <a:ea typeface="Cambria Math" panose="02040503050406030204" pitchFamily="18" charset="0"/>
                                      </a:rPr>
                                    </m:ctrlPr>
                                  </m:sSupPr>
                                  <m:e>
                                    <m:r>
                                      <a:rPr lang="it-IT" altLang="it-IT" sz="1600" i="1">
                                        <a:latin typeface="Cambria Math" panose="02040503050406030204" pitchFamily="18" charset="0"/>
                                        <a:ea typeface="Cambria Math" panose="02040503050406030204" pitchFamily="18" charset="0"/>
                                      </a:rPr>
                                      <m:t>𝑥</m:t>
                                    </m:r>
                                  </m:e>
                                  <m:sup>
                                    <m:r>
                                      <a:rPr lang="it-IT" altLang="it-IT" sz="1600" i="1">
                                        <a:latin typeface="Cambria Math" panose="02040503050406030204" pitchFamily="18" charset="0"/>
                                        <a:ea typeface="Cambria Math" panose="02040503050406030204" pitchFamily="18" charset="0"/>
                                      </a:rPr>
                                      <m:t>′</m:t>
                                    </m:r>
                                  </m:sup>
                                </m:sSup>
                              </m:e>
                            </m:d>
                          </m:e>
                          <m:sup>
                            <m:r>
                              <a:rPr lang="it-IT" altLang="it-IT" sz="1600" i="1">
                                <a:latin typeface="Cambria Math" panose="02040503050406030204" pitchFamily="18" charset="0"/>
                                <a:ea typeface="Cambria Math" panose="02040503050406030204" pitchFamily="18" charset="0"/>
                              </a:rPr>
                              <m:t>𝑇</m:t>
                            </m:r>
                          </m:sup>
                        </m:sSup>
                        <m:r>
                          <a:rPr lang="it-IT" altLang="it-IT" sz="1600" i="1">
                            <a:latin typeface="Cambria Math" panose="02040503050406030204" pitchFamily="18" charset="0"/>
                            <a:ea typeface="Cambria Math" panose="02040503050406030204" pitchFamily="18" charset="0"/>
                          </a:rPr>
                          <m:t>𝑊</m:t>
                        </m:r>
                        <m:r>
                          <a:rPr lang="it-IT" altLang="it-IT" sz="1600" i="1">
                            <a:latin typeface="Cambria Math" panose="02040503050406030204" pitchFamily="18" charset="0"/>
                            <a:ea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𝑥</m:t>
                        </m:r>
                        <m:r>
                          <a:rPr lang="it-IT" altLang="it-IT" sz="1600" i="1">
                            <a:latin typeface="Cambria Math" panose="02040503050406030204" pitchFamily="18" charset="0"/>
                            <a:ea typeface="Cambria Math" panose="02040503050406030204" pitchFamily="18" charset="0"/>
                          </a:rPr>
                          <m:t>−</m:t>
                        </m:r>
                        <m:sSup>
                          <m:sSupPr>
                            <m:ctrlPr>
                              <a:rPr lang="it-IT" altLang="it-IT" sz="1600" i="1">
                                <a:latin typeface="Cambria Math" panose="02040503050406030204" pitchFamily="18" charset="0"/>
                                <a:ea typeface="Cambria Math" panose="02040503050406030204" pitchFamily="18" charset="0"/>
                              </a:rPr>
                            </m:ctrlPr>
                          </m:sSupPr>
                          <m:e>
                            <m:r>
                              <a:rPr lang="it-IT" altLang="it-IT" sz="1600" i="1">
                                <a:latin typeface="Cambria Math" panose="02040503050406030204" pitchFamily="18" charset="0"/>
                                <a:ea typeface="Cambria Math" panose="02040503050406030204" pitchFamily="18" charset="0"/>
                              </a:rPr>
                              <m:t>𝑥</m:t>
                            </m:r>
                          </m:e>
                          <m:sup>
                            <m:r>
                              <a:rPr lang="it-IT" altLang="it-IT" sz="1600" i="1">
                                <a:latin typeface="Cambria Math" panose="02040503050406030204" pitchFamily="18" charset="0"/>
                                <a:ea typeface="Cambria Math" panose="02040503050406030204" pitchFamily="18" charset="0"/>
                              </a:rPr>
                              <m:t>′</m:t>
                            </m:r>
                          </m:sup>
                        </m:sSup>
                        <m:r>
                          <a:rPr lang="it-IT" altLang="it-IT" sz="1600" i="1">
                            <a:latin typeface="Cambria Math" panose="02040503050406030204" pitchFamily="18" charset="0"/>
                            <a:ea typeface="Cambria Math" panose="02040503050406030204" pitchFamily="18" charset="0"/>
                          </a:rPr>
                          <m:t>)</m:t>
                        </m:r>
                      </m:sup>
                    </m:sSup>
                    <m:r>
                      <a:rPr lang="it-IT" altLang="it-IT" sz="1600" i="1">
                        <a:latin typeface="Cambria Math" panose="02040503050406030204" pitchFamily="18" charset="0"/>
                        <a:ea typeface="Cambria Math" panose="02040503050406030204" pitchFamily="18" charset="0"/>
                      </a:rPr>
                      <m:t> </m:t>
                    </m:r>
                  </m:oMath>
                </a14:m>
                <a:r>
                  <a:rPr lang="it-IT" altLang="it-IT" sz="1600"/>
                  <a:t> </a:t>
                </a:r>
                <a:r>
                  <a:rPr lang="it-IT" altLang="it-IT" sz="1600" err="1"/>
                  <a:t>Radial</a:t>
                </a:r>
                <a:r>
                  <a:rPr lang="it-IT" altLang="it-IT" sz="1600"/>
                  <a:t> </a:t>
                </a:r>
                <a:r>
                  <a:rPr lang="it-IT" altLang="it-IT" sz="1600" err="1"/>
                  <a:t>Basis</a:t>
                </a:r>
                <a:r>
                  <a:rPr lang="it-IT" altLang="it-IT" sz="1600"/>
                  <a:t> </a:t>
                </a:r>
                <a:r>
                  <a:rPr lang="it-IT" altLang="it-IT" sz="1600" err="1"/>
                  <a:t>Function</a:t>
                </a:r>
                <a:r>
                  <a:rPr lang="it-IT" altLang="it-IT" sz="1600"/>
                  <a:t> </a:t>
                </a:r>
                <a:r>
                  <a:rPr lang="it-IT" altLang="it-IT" sz="1600" err="1"/>
                  <a:t>Kernel</a:t>
                </a:r>
                <a:r>
                  <a:rPr lang="it-IT" altLang="it-IT" sz="1600"/>
                  <a:t> (RBF)</a:t>
                </a:r>
              </a:p>
              <a:p>
                <a:pPr eaLnBrk="1" hangingPunct="1"/>
                <a14:m>
                  <m:oMath xmlns:m="http://schemas.openxmlformats.org/officeDocument/2006/math">
                    <m:r>
                      <a:rPr lang="it-IT" altLang="it-IT" sz="1600" b="0" i="1" smtClean="0">
                        <a:latin typeface="Cambria Math" panose="02040503050406030204" pitchFamily="18" charset="0"/>
                      </a:rPr>
                      <m:t>𝑊</m:t>
                    </m:r>
                    <m:r>
                      <a:rPr lang="it-IT" altLang="it-IT" sz="1600" b="0" i="1" smtClean="0">
                        <a:latin typeface="Cambria Math" panose="02040503050406030204" pitchFamily="18" charset="0"/>
                      </a:rPr>
                      <m:t>= </m:t>
                    </m:r>
                  </m:oMath>
                </a14:m>
                <a:r>
                  <a:rPr lang="it-IT" altLang="it-IT" sz="1600" err="1"/>
                  <a:t>Diagonal</a:t>
                </a:r>
                <a:r>
                  <a:rPr lang="it-IT" altLang="it-IT" sz="1600"/>
                  <a:t> </a:t>
                </a:r>
                <a:r>
                  <a:rPr lang="it-IT" altLang="it-IT" sz="1600" err="1"/>
                  <a:t>weight</a:t>
                </a:r>
                <a:r>
                  <a:rPr lang="it-IT" altLang="it-IT" sz="1600"/>
                  <a:t> </a:t>
                </a:r>
                <a:r>
                  <a:rPr lang="it-IT" altLang="it-IT" sz="1600" err="1"/>
                  <a:t>matrix</a:t>
                </a:r>
                <a:endParaRPr lang="it-IT" altLang="it-IT" sz="1600" b="0">
                  <a:ea typeface="Cambria Math" panose="02040503050406030204" pitchFamily="18" charset="0"/>
                </a:endParaRPr>
              </a:p>
              <a:p>
                <a:pPr marL="0" indent="0" eaLnBrk="1" hangingPunct="1">
                  <a:buNone/>
                </a:pPr>
                <a:endParaRPr lang="it-IT" altLang="it-IT" sz="1600"/>
              </a:p>
            </p:txBody>
          </p:sp>
        </mc:Choice>
        <mc:Fallback xmlns="">
          <p:sp>
            <p:nvSpPr>
              <p:cNvPr id="8" name="Rectangle 5">
                <a:extLst>
                  <a:ext uri="{FF2B5EF4-FFF2-40B4-BE49-F238E27FC236}">
                    <a16:creationId xmlns:a16="http://schemas.microsoft.com/office/drawing/2014/main" id="{2BB03075-840E-4D53-8D67-3457DD47AFE2}"/>
                  </a:ext>
                </a:extLst>
              </p:cNvPr>
              <p:cNvSpPr txBox="1">
                <a:spLocks noRot="1" noChangeAspect="1" noMove="1" noResize="1" noEditPoints="1" noAdjustHandles="1" noChangeArrowheads="1" noChangeShapeType="1" noTextEdit="1"/>
              </p:cNvSpPr>
              <p:nvPr/>
            </p:nvSpPr>
            <p:spPr bwMode="auto">
              <a:xfrm>
                <a:off x="1116013" y="1571624"/>
                <a:ext cx="7408863" cy="4038600"/>
              </a:xfrm>
              <a:prstGeom prst="rect">
                <a:avLst/>
              </a:prstGeom>
              <a:blipFill>
                <a:blip r:embed="rId3"/>
                <a:stretch>
                  <a:fillRect l="-412" t="-453"/>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US">
                    <a:noFill/>
                  </a:rPr>
                  <a:t> </a:t>
                </a:r>
              </a:p>
            </p:txBody>
          </p:sp>
        </mc:Fallback>
      </mc:AlternateContent>
      <p:sp>
        <p:nvSpPr>
          <p:cNvPr id="9" name="Footer Placeholder 4">
            <a:extLst>
              <a:ext uri="{FF2B5EF4-FFF2-40B4-BE49-F238E27FC236}">
                <a16:creationId xmlns:a16="http://schemas.microsoft.com/office/drawing/2014/main" id="{EB78B7A8-BEC3-4E62-944E-C5EF99BF4B3C}"/>
              </a:ext>
            </a:extLst>
          </p:cNvPr>
          <p:cNvSpPr>
            <a:spLocks noGrp="1"/>
          </p:cNvSpPr>
          <p:nvPr>
            <p:ph type="ftr" sz="quarter" idx="11"/>
          </p:nvPr>
        </p:nvSpPr>
        <p:spPr>
          <a:xfrm>
            <a:off x="1219200" y="6148388"/>
            <a:ext cx="2895600" cy="457200"/>
          </a:xfr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Tree>
    <p:extLst>
      <p:ext uri="{BB962C8B-B14F-4D97-AF65-F5344CB8AC3E}">
        <p14:creationId xmlns:p14="http://schemas.microsoft.com/office/powerpoint/2010/main" val="158327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5">
            <a:extLst>
              <a:ext uri="{FF2B5EF4-FFF2-40B4-BE49-F238E27FC236}">
                <a16:creationId xmlns:a16="http://schemas.microsoft.com/office/drawing/2014/main" id="{8A342DA8-0FF5-4C34-8D79-BA79B2E1D791}"/>
              </a:ext>
            </a:extLst>
          </p:cNvPr>
          <p:cNvSpPr txBox="1">
            <a:spLocks noChangeArrowheads="1"/>
          </p:cNvSpPr>
          <p:nvPr/>
        </p:nvSpPr>
        <p:spPr bwMode="auto">
          <a:xfrm>
            <a:off x="1123950" y="1752600"/>
            <a:ext cx="7408863" cy="403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marL="0" indent="0" eaLnBrk="1" hangingPunct="1">
              <a:buNone/>
            </a:pPr>
            <a:endParaRPr lang="en-US" altLang="it-IT" sz="1600"/>
          </a:p>
        </p:txBody>
      </p:sp>
      <p:sp>
        <p:nvSpPr>
          <p:cNvPr id="12291" name="Date Placeholder 3">
            <a:extLst>
              <a:ext uri="{FF2B5EF4-FFF2-40B4-BE49-F238E27FC236}">
                <a16:creationId xmlns:a16="http://schemas.microsoft.com/office/drawing/2014/main" id="{DA4F1E5A-75A5-4057-9E3E-2B2B7997297D}"/>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D35B78C0-9022-44E3-A730-95CF47228B34}"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12293" name="Slide Number Placeholder 5">
            <a:extLst>
              <a:ext uri="{FF2B5EF4-FFF2-40B4-BE49-F238E27FC236}">
                <a16:creationId xmlns:a16="http://schemas.microsoft.com/office/drawing/2014/main" id="{963FFC12-68E2-4C66-9F31-A6018629777F}"/>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2DB1A4F3-E655-4D08-8643-9AFDD85424BD}" type="slidenum">
              <a:rPr lang="it-IT" altLang="it-IT" sz="1100" smtClean="0">
                <a:solidFill>
                  <a:schemeClr val="bg1"/>
                </a:solidFill>
              </a:rPr>
              <a:pPr>
                <a:spcBef>
                  <a:spcPct val="0"/>
                </a:spcBef>
                <a:buClrTx/>
                <a:buFontTx/>
                <a:buNone/>
              </a:pPr>
              <a:t>21</a:t>
            </a:fld>
            <a:endParaRPr lang="it-IT" altLang="it-IT" sz="1100">
              <a:solidFill>
                <a:schemeClr val="bg1"/>
              </a:solidFill>
            </a:endParaRPr>
          </a:p>
        </p:txBody>
      </p:sp>
      <p:sp>
        <p:nvSpPr>
          <p:cNvPr id="12294" name="Rectangle 2">
            <a:extLst>
              <a:ext uri="{FF2B5EF4-FFF2-40B4-BE49-F238E27FC236}">
                <a16:creationId xmlns:a16="http://schemas.microsoft.com/office/drawing/2014/main" id="{E4722927-A1AB-4A14-BA96-86A01FB1B6E8}"/>
              </a:ext>
            </a:extLst>
          </p:cNvPr>
          <p:cNvSpPr>
            <a:spLocks noGrp="1" noChangeArrowheads="1"/>
          </p:cNvSpPr>
          <p:nvPr>
            <p:ph type="title"/>
          </p:nvPr>
        </p:nvSpPr>
        <p:spPr>
          <a:xfrm>
            <a:off x="1116013" y="409575"/>
            <a:ext cx="7416800" cy="581025"/>
          </a:xfrm>
        </p:spPr>
        <p:txBody>
          <a:bodyPr/>
          <a:lstStyle/>
          <a:p>
            <a:pPr eaLnBrk="1" hangingPunct="1"/>
            <a:r>
              <a:rPr lang="it-IT" altLang="it-IT" err="1"/>
              <a:t>Gaussian</a:t>
            </a:r>
            <a:r>
              <a:rPr lang="it-IT" altLang="it-IT"/>
              <a:t> </a:t>
            </a:r>
            <a:r>
              <a:rPr lang="it-IT" altLang="it-IT" err="1"/>
              <a:t>Process</a:t>
            </a:r>
            <a:r>
              <a:rPr lang="it-IT" altLang="it-IT"/>
              <a:t> </a:t>
            </a:r>
            <a:r>
              <a:rPr lang="it-IT" altLang="it-IT" err="1"/>
              <a:t>Regression</a:t>
            </a:r>
            <a:r>
              <a:rPr lang="it-IT" altLang="it-IT"/>
              <a:t>		</a:t>
            </a:r>
          </a:p>
        </p:txBody>
      </p:sp>
      <p:sp>
        <p:nvSpPr>
          <p:cNvPr id="12295" name="Text Box 10">
            <a:extLst>
              <a:ext uri="{FF2B5EF4-FFF2-40B4-BE49-F238E27FC236}">
                <a16:creationId xmlns:a16="http://schemas.microsoft.com/office/drawing/2014/main" id="{CDA8F949-05AD-4CBC-A006-3F6CE582B91A}"/>
              </a:ext>
            </a:extLst>
          </p:cNvPr>
          <p:cNvSpPr txBox="1">
            <a:spLocks noChangeArrowheads="1"/>
          </p:cNvSpPr>
          <p:nvPr/>
        </p:nvSpPr>
        <p:spPr bwMode="auto">
          <a:xfrm>
            <a:off x="1153616" y="775156"/>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err="1"/>
              <a:t>Implementation</a:t>
            </a:r>
            <a:endParaRPr lang="it-IT" altLang="it-IT" sz="2200"/>
          </a:p>
        </p:txBody>
      </p:sp>
      <mc:AlternateContent xmlns:mc="http://schemas.openxmlformats.org/markup-compatibility/2006" xmlns:a14="http://schemas.microsoft.com/office/drawing/2010/main">
        <mc:Choice Requires="a14">
          <p:sp>
            <p:nvSpPr>
              <p:cNvPr id="8" name="Rectangle 5">
                <a:extLst>
                  <a:ext uri="{FF2B5EF4-FFF2-40B4-BE49-F238E27FC236}">
                    <a16:creationId xmlns:a16="http://schemas.microsoft.com/office/drawing/2014/main" id="{2BB03075-840E-4D53-8D67-3457DD47AFE2}"/>
                  </a:ext>
                </a:extLst>
              </p:cNvPr>
              <p:cNvSpPr txBox="1">
                <a:spLocks noChangeArrowheads="1"/>
              </p:cNvSpPr>
              <p:nvPr/>
            </p:nvSpPr>
            <p:spPr bwMode="auto">
              <a:xfrm>
                <a:off x="1103263" y="1428774"/>
                <a:ext cx="7408863" cy="4038600"/>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marL="0" indent="0" eaLnBrk="1" hangingPunct="1">
                  <a:buNone/>
                </a:pPr>
                <a:r>
                  <a:rPr lang="it-IT" altLang="it-IT" sz="1600" err="1"/>
                  <a:t>Hyperparameters</a:t>
                </a:r>
                <a:r>
                  <a:rPr lang="it-IT" altLang="it-IT" sz="1600"/>
                  <a:t> </a:t>
                </a:r>
                <a:r>
                  <a:rPr lang="it-IT" altLang="it-IT" sz="1600" err="1"/>
                  <a:t>Optimization</a:t>
                </a:r>
                <a:endParaRPr lang="it-IT" altLang="it-IT" sz="1600"/>
              </a:p>
              <a:p>
                <a:pPr marL="0" indent="0" eaLnBrk="1" hangingPunct="1">
                  <a:buNone/>
                </a:pPr>
                <a:r>
                  <a:rPr lang="it-IT" altLang="it-IT" sz="1600"/>
                  <a:t>Max LML (</a:t>
                </a:r>
                <a:r>
                  <a:rPr lang="it-IT" altLang="it-IT" sz="1600" err="1"/>
                  <a:t>Logarithmic</a:t>
                </a:r>
                <a:r>
                  <a:rPr lang="it-IT" altLang="it-IT" sz="1600"/>
                  <a:t> </a:t>
                </a:r>
                <a:r>
                  <a:rPr lang="it-IT" altLang="it-IT" sz="1600" err="1"/>
                  <a:t>Marginal</a:t>
                </a:r>
                <a:r>
                  <a:rPr lang="it-IT" altLang="it-IT" sz="1600"/>
                  <a:t> </a:t>
                </a:r>
                <a:r>
                  <a:rPr lang="it-IT" altLang="it-IT" sz="1600" err="1"/>
                  <a:t>Likelihood</a:t>
                </a:r>
                <a:r>
                  <a:rPr lang="it-IT" altLang="it-IT" sz="1600"/>
                  <a:t>)</a:t>
                </a:r>
              </a:p>
              <a:p>
                <a:pPr marL="0" indent="0" eaLnBrk="1" hangingPunct="1">
                  <a:buNone/>
                </a:pPr>
                <a:endParaRPr lang="it-IT" altLang="it-IT" sz="1600"/>
              </a:p>
              <a:p>
                <a:pPr marL="0" indent="0" eaLnBrk="1" hangingPunct="1">
                  <a:buNone/>
                </a:pPr>
                <a:r>
                  <a:rPr lang="it-IT" altLang="it-IT" sz="1600"/>
                  <a:t>     </a:t>
                </a:r>
                <a14:m>
                  <m:oMath xmlns:m="http://schemas.openxmlformats.org/officeDocument/2006/math">
                    <m:func>
                      <m:funcPr>
                        <m:ctrlPr>
                          <a:rPr lang="it-IT" altLang="it-IT" sz="1800" i="1" smtClean="0">
                            <a:latin typeface="Cambria Math" panose="02040503050406030204" pitchFamily="18" charset="0"/>
                          </a:rPr>
                        </m:ctrlPr>
                      </m:funcPr>
                      <m:fName>
                        <m:r>
                          <m:rPr>
                            <m:sty m:val="p"/>
                          </m:rPr>
                          <a:rPr lang="it-IT" altLang="it-IT" sz="1800" i="0" smtClean="0">
                            <a:latin typeface="Cambria Math" panose="02040503050406030204" pitchFamily="18" charset="0"/>
                          </a:rPr>
                          <m:t>log</m:t>
                        </m:r>
                      </m:fName>
                      <m:e>
                        <m:r>
                          <a:rPr lang="it-IT" altLang="it-IT" sz="1800" b="0" i="1" smtClean="0">
                            <a:latin typeface="Cambria Math" panose="02040503050406030204" pitchFamily="18" charset="0"/>
                          </a:rPr>
                          <m:t>𝑝</m:t>
                        </m:r>
                        <m:d>
                          <m:dPr>
                            <m:ctrlPr>
                              <a:rPr lang="it-IT" altLang="it-IT" sz="1800" b="0" i="1" smtClean="0">
                                <a:latin typeface="Cambria Math" panose="02040503050406030204" pitchFamily="18" charset="0"/>
                              </a:rPr>
                            </m:ctrlPr>
                          </m:dPr>
                          <m:e>
                            <m:r>
                              <a:rPr lang="it-IT" altLang="it-IT" sz="1800" b="0" i="1" smtClean="0">
                                <a:latin typeface="Cambria Math" panose="02040503050406030204" pitchFamily="18" charset="0"/>
                              </a:rPr>
                              <m:t>𝑦</m:t>
                            </m:r>
                          </m:e>
                          <m:e>
                            <m:r>
                              <a:rPr lang="it-IT" altLang="it-IT" sz="1800" b="0" i="1" smtClean="0">
                                <a:latin typeface="Cambria Math" panose="02040503050406030204" pitchFamily="18" charset="0"/>
                              </a:rPr>
                              <m:t>𝑋</m:t>
                            </m:r>
                            <m:r>
                              <a:rPr lang="it-IT" altLang="it-IT" sz="1800" b="0" i="1" smtClean="0">
                                <a:latin typeface="Cambria Math" panose="02040503050406030204" pitchFamily="18" charset="0"/>
                              </a:rPr>
                              <m:t>,</m:t>
                            </m:r>
                            <m:r>
                              <a:rPr lang="it-IT" altLang="it-IT" sz="1800" b="0" i="1" smtClean="0">
                                <a:latin typeface="Cambria Math" panose="02040503050406030204" pitchFamily="18" charset="0"/>
                                <a:ea typeface="Cambria Math" panose="02040503050406030204" pitchFamily="18" charset="0"/>
                              </a:rPr>
                              <m:t>𝜃</m:t>
                            </m:r>
                          </m:e>
                        </m:d>
                        <m:r>
                          <a:rPr lang="it-IT" altLang="it-IT" sz="1800" b="0" i="1" smtClean="0">
                            <a:latin typeface="Cambria Math" panose="02040503050406030204" pitchFamily="18" charset="0"/>
                            <a:ea typeface="Cambria Math" panose="02040503050406030204" pitchFamily="18" charset="0"/>
                          </a:rPr>
                          <m:t>=</m:t>
                        </m:r>
                        <m:f>
                          <m:fPr>
                            <m:ctrlPr>
                              <a:rPr lang="it-IT" altLang="it-IT" sz="1800" b="0" i="1" smtClean="0">
                                <a:latin typeface="Cambria Math" panose="02040503050406030204" pitchFamily="18" charset="0"/>
                                <a:ea typeface="Cambria Math" panose="02040503050406030204" pitchFamily="18" charset="0"/>
                              </a:rPr>
                            </m:ctrlPr>
                          </m:fPr>
                          <m:num>
                            <m:r>
                              <a:rPr lang="it-IT" altLang="it-IT" sz="1800" b="0" i="1" smtClean="0">
                                <a:latin typeface="Cambria Math" panose="02040503050406030204" pitchFamily="18" charset="0"/>
                                <a:ea typeface="Cambria Math" panose="02040503050406030204" pitchFamily="18" charset="0"/>
                              </a:rPr>
                              <m:t>1</m:t>
                            </m:r>
                          </m:num>
                          <m:den>
                            <m:r>
                              <a:rPr lang="it-IT" altLang="it-IT" sz="1800" b="0" i="1" smtClean="0">
                                <a:latin typeface="Cambria Math" panose="02040503050406030204" pitchFamily="18" charset="0"/>
                                <a:ea typeface="Cambria Math" panose="02040503050406030204" pitchFamily="18" charset="0"/>
                              </a:rPr>
                              <m:t>2</m:t>
                            </m:r>
                          </m:den>
                        </m:f>
                      </m:e>
                    </m:func>
                    <m:sSup>
                      <m:sSupPr>
                        <m:ctrlPr>
                          <a:rPr lang="en-US" altLang="it-IT" sz="1800" i="1">
                            <a:latin typeface="Cambria Math" panose="02040503050406030204" pitchFamily="18" charset="0"/>
                          </a:rPr>
                        </m:ctrlPr>
                      </m:sSupPr>
                      <m:e>
                        <m:r>
                          <a:rPr lang="it-IT" altLang="it-IT" sz="1800" b="0" i="1" smtClean="0">
                            <a:latin typeface="Cambria Math" panose="02040503050406030204" pitchFamily="18" charset="0"/>
                          </a:rPr>
                          <m:t>𝑦</m:t>
                        </m:r>
                      </m:e>
                      <m:sup>
                        <m:r>
                          <a:rPr lang="it-IT" altLang="it-IT" sz="1800" i="1">
                            <a:latin typeface="Cambria Math" panose="02040503050406030204" pitchFamily="18" charset="0"/>
                          </a:rPr>
                          <m:t>𝑇</m:t>
                        </m:r>
                      </m:sup>
                    </m:sSup>
                  </m:oMath>
                </a14:m>
                <a:r>
                  <a:rPr lang="en-US" altLang="it-IT" sz="1800"/>
                  <a:t> </a:t>
                </a:r>
                <a14:m>
                  <m:oMath xmlns:m="http://schemas.openxmlformats.org/officeDocument/2006/math">
                    <m:sSup>
                      <m:sSupPr>
                        <m:ctrlPr>
                          <a:rPr lang="en-US" altLang="it-IT" sz="1800" i="1">
                            <a:latin typeface="Cambria Math" panose="02040503050406030204" pitchFamily="18" charset="0"/>
                          </a:rPr>
                        </m:ctrlPr>
                      </m:sSupPr>
                      <m:e>
                        <m:r>
                          <a:rPr lang="it-IT" altLang="it-IT" sz="1800" b="0" i="1" smtClean="0">
                            <a:latin typeface="Cambria Math" panose="02040503050406030204" pitchFamily="18" charset="0"/>
                          </a:rPr>
                          <m:t>(</m:t>
                        </m:r>
                        <m:r>
                          <a:rPr lang="it-IT" altLang="it-IT" sz="1800" b="0" i="1" smtClean="0">
                            <a:latin typeface="Cambria Math" panose="02040503050406030204" pitchFamily="18" charset="0"/>
                          </a:rPr>
                          <m:t>𝐾</m:t>
                        </m:r>
                        <m:r>
                          <a:rPr lang="it-IT" altLang="it-IT" sz="1800" i="1">
                            <a:latin typeface="Cambria Math" panose="02040503050406030204" pitchFamily="18" charset="0"/>
                          </a:rPr>
                          <m:t>+</m:t>
                        </m:r>
                        <m:sSup>
                          <m:sSupPr>
                            <m:ctrlPr>
                              <a:rPr lang="it-IT" altLang="it-IT" sz="1800" i="1">
                                <a:latin typeface="Cambria Math" panose="02040503050406030204" pitchFamily="18" charset="0"/>
                              </a:rPr>
                            </m:ctrlPr>
                          </m:sSupPr>
                          <m:e>
                            <m:sSub>
                              <m:sSubPr>
                                <m:ctrlPr>
                                  <a:rPr lang="it-IT" sz="1800" i="1">
                                    <a:latin typeface="Cambria Math" panose="02040503050406030204" pitchFamily="18" charset="0"/>
                                  </a:rPr>
                                </m:ctrlPr>
                              </m:sSubPr>
                              <m:e>
                                <m:r>
                                  <m:rPr>
                                    <m:sty m:val="p"/>
                                  </m:rPr>
                                  <a:rPr lang="it-IT" sz="1800">
                                    <a:latin typeface="Cambria Math" panose="02040503050406030204" pitchFamily="18" charset="0"/>
                                    <a:ea typeface="Cambria Math" panose="02040503050406030204" pitchFamily="18" charset="0"/>
                                  </a:rPr>
                                  <m:t>σ</m:t>
                                </m:r>
                              </m:e>
                              <m:sub>
                                <m:r>
                                  <a:rPr lang="it-IT" sz="1800" i="1">
                                    <a:latin typeface="Cambria Math" panose="02040503050406030204" pitchFamily="18" charset="0"/>
                                  </a:rPr>
                                  <m:t>𝑛</m:t>
                                </m:r>
                              </m:sub>
                            </m:sSub>
                          </m:e>
                          <m:sup>
                            <m:r>
                              <a:rPr lang="it-IT" altLang="it-IT" sz="1800" i="1">
                                <a:latin typeface="Cambria Math" panose="02040503050406030204" pitchFamily="18" charset="0"/>
                              </a:rPr>
                              <m:t>2</m:t>
                            </m:r>
                          </m:sup>
                        </m:sSup>
                        <m:r>
                          <a:rPr lang="it-IT" sz="1800" i="1">
                            <a:latin typeface="Cambria Math" panose="02040503050406030204" pitchFamily="18" charset="0"/>
                          </a:rPr>
                          <m:t>𝐼</m:t>
                        </m:r>
                        <m:r>
                          <a:rPr lang="it-IT" sz="1800" b="0" i="1" smtClean="0">
                            <a:latin typeface="Cambria Math" panose="02040503050406030204" pitchFamily="18" charset="0"/>
                          </a:rPr>
                          <m:t>)</m:t>
                        </m:r>
                      </m:e>
                      <m:sup>
                        <m:r>
                          <a:rPr lang="it-IT" altLang="it-IT" sz="1800" b="0" i="1" smtClean="0">
                            <a:latin typeface="Cambria Math" panose="02040503050406030204" pitchFamily="18" charset="0"/>
                          </a:rPr>
                          <m:t>−1</m:t>
                        </m:r>
                      </m:sup>
                    </m:sSup>
                    <m:r>
                      <a:rPr lang="it-IT" altLang="it-IT" sz="1800" b="0" i="1" smtClean="0">
                        <a:latin typeface="Cambria Math" panose="02040503050406030204" pitchFamily="18" charset="0"/>
                      </a:rPr>
                      <m:t>𝑦</m:t>
                    </m:r>
                    <m:r>
                      <a:rPr lang="it-IT" altLang="it-IT" sz="1800" b="0" i="1" smtClean="0">
                        <a:latin typeface="Cambria Math" panose="02040503050406030204" pitchFamily="18" charset="0"/>
                      </a:rPr>
                      <m:t>+</m:t>
                    </m:r>
                  </m:oMath>
                </a14:m>
                <a:r>
                  <a:rPr lang="it-IT" altLang="it-IT" sz="1800">
                    <a:ea typeface="Cambria Math" panose="02040503050406030204" pitchFamily="18" charset="0"/>
                  </a:rPr>
                  <a:t> </a:t>
                </a:r>
                <a14:m>
                  <m:oMath xmlns:m="http://schemas.openxmlformats.org/officeDocument/2006/math">
                    <m:f>
                      <m:fPr>
                        <m:ctrlPr>
                          <a:rPr lang="it-IT" altLang="it-IT" sz="1800" i="1">
                            <a:latin typeface="Cambria Math" panose="02040503050406030204" pitchFamily="18" charset="0"/>
                            <a:ea typeface="Cambria Math" panose="02040503050406030204" pitchFamily="18" charset="0"/>
                          </a:rPr>
                        </m:ctrlPr>
                      </m:fPr>
                      <m:num>
                        <m:r>
                          <a:rPr lang="it-IT" altLang="it-IT" sz="1800" i="1">
                            <a:latin typeface="Cambria Math" panose="02040503050406030204" pitchFamily="18" charset="0"/>
                            <a:ea typeface="Cambria Math" panose="02040503050406030204" pitchFamily="18" charset="0"/>
                          </a:rPr>
                          <m:t>1</m:t>
                        </m:r>
                      </m:num>
                      <m:den>
                        <m:r>
                          <a:rPr lang="it-IT" altLang="it-IT" sz="1800" i="1">
                            <a:latin typeface="Cambria Math" panose="02040503050406030204" pitchFamily="18" charset="0"/>
                            <a:ea typeface="Cambria Math" panose="02040503050406030204" pitchFamily="18" charset="0"/>
                          </a:rPr>
                          <m:t>2</m:t>
                        </m:r>
                      </m:den>
                    </m:f>
                  </m:oMath>
                </a14:m>
                <a:r>
                  <a:rPr lang="it-IT" altLang="it-IT" sz="1800"/>
                  <a:t> </a:t>
                </a:r>
                <a14:m>
                  <m:oMath xmlns:m="http://schemas.openxmlformats.org/officeDocument/2006/math">
                    <m:func>
                      <m:funcPr>
                        <m:ctrlPr>
                          <a:rPr lang="it-IT" altLang="it-IT" sz="1800" i="1">
                            <a:latin typeface="Cambria Math" panose="02040503050406030204" pitchFamily="18" charset="0"/>
                          </a:rPr>
                        </m:ctrlPr>
                      </m:funcPr>
                      <m:fName>
                        <m:r>
                          <m:rPr>
                            <m:sty m:val="p"/>
                          </m:rPr>
                          <a:rPr lang="it-IT" altLang="it-IT" sz="1800">
                            <a:latin typeface="Cambria Math" panose="02040503050406030204" pitchFamily="18" charset="0"/>
                          </a:rPr>
                          <m:t>log</m:t>
                        </m:r>
                      </m:fName>
                      <m:e>
                        <m:d>
                          <m:dPr>
                            <m:begChr m:val="|"/>
                            <m:endChr m:val="|"/>
                            <m:ctrlPr>
                              <a:rPr lang="it-IT" altLang="it-IT" sz="1800" b="0" i="1" smtClean="0">
                                <a:latin typeface="Cambria Math" panose="02040503050406030204" pitchFamily="18" charset="0"/>
                              </a:rPr>
                            </m:ctrlPr>
                          </m:dPr>
                          <m:e>
                            <m:r>
                              <a:rPr lang="it-IT" altLang="it-IT" sz="1800" i="1">
                                <a:latin typeface="Cambria Math" panose="02040503050406030204" pitchFamily="18" charset="0"/>
                              </a:rPr>
                              <m:t>𝐾</m:t>
                            </m:r>
                            <m:r>
                              <a:rPr lang="it-IT" altLang="it-IT" sz="1800" i="1">
                                <a:latin typeface="Cambria Math" panose="02040503050406030204" pitchFamily="18" charset="0"/>
                              </a:rPr>
                              <m:t>+</m:t>
                            </m:r>
                            <m:sSup>
                              <m:sSupPr>
                                <m:ctrlPr>
                                  <a:rPr lang="it-IT" altLang="it-IT" sz="1800" i="1">
                                    <a:latin typeface="Cambria Math" panose="02040503050406030204" pitchFamily="18" charset="0"/>
                                  </a:rPr>
                                </m:ctrlPr>
                              </m:sSupPr>
                              <m:e>
                                <m:sSub>
                                  <m:sSubPr>
                                    <m:ctrlPr>
                                      <a:rPr lang="it-IT" sz="1800" i="1">
                                        <a:latin typeface="Cambria Math" panose="02040503050406030204" pitchFamily="18" charset="0"/>
                                      </a:rPr>
                                    </m:ctrlPr>
                                  </m:sSubPr>
                                  <m:e>
                                    <m:r>
                                      <m:rPr>
                                        <m:sty m:val="p"/>
                                      </m:rPr>
                                      <a:rPr lang="it-IT" sz="1800">
                                        <a:latin typeface="Cambria Math" panose="02040503050406030204" pitchFamily="18" charset="0"/>
                                        <a:ea typeface="Cambria Math" panose="02040503050406030204" pitchFamily="18" charset="0"/>
                                      </a:rPr>
                                      <m:t>σ</m:t>
                                    </m:r>
                                  </m:e>
                                  <m:sub>
                                    <m:r>
                                      <a:rPr lang="it-IT" sz="1800" i="1">
                                        <a:latin typeface="Cambria Math" panose="02040503050406030204" pitchFamily="18" charset="0"/>
                                      </a:rPr>
                                      <m:t>𝑛</m:t>
                                    </m:r>
                                  </m:sub>
                                </m:sSub>
                              </m:e>
                              <m:sup>
                                <m:r>
                                  <a:rPr lang="it-IT" altLang="it-IT" sz="1800" i="1">
                                    <a:latin typeface="Cambria Math" panose="02040503050406030204" pitchFamily="18" charset="0"/>
                                  </a:rPr>
                                  <m:t>2</m:t>
                                </m:r>
                              </m:sup>
                            </m:sSup>
                            <m:r>
                              <a:rPr lang="it-IT" sz="1800" i="1">
                                <a:latin typeface="Cambria Math" panose="02040503050406030204" pitchFamily="18" charset="0"/>
                              </a:rPr>
                              <m:t>𝐼</m:t>
                            </m:r>
                          </m:e>
                        </m:d>
                        <m:r>
                          <a:rPr lang="it-IT" sz="1800" b="0" i="1" smtClean="0">
                            <a:latin typeface="Cambria Math" panose="02040503050406030204" pitchFamily="18" charset="0"/>
                          </a:rPr>
                          <m:t>+</m:t>
                        </m:r>
                      </m:e>
                    </m:func>
                  </m:oMath>
                </a14:m>
                <a:r>
                  <a:rPr lang="it-IT" altLang="it-IT" sz="1800">
                    <a:ea typeface="Cambria Math" panose="02040503050406030204" pitchFamily="18" charset="0"/>
                  </a:rPr>
                  <a:t> </a:t>
                </a:r>
                <a14:m>
                  <m:oMath xmlns:m="http://schemas.openxmlformats.org/officeDocument/2006/math">
                    <m:f>
                      <m:fPr>
                        <m:ctrlPr>
                          <a:rPr lang="it-IT" altLang="it-IT" sz="1800" i="1">
                            <a:latin typeface="Cambria Math" panose="02040503050406030204" pitchFamily="18" charset="0"/>
                            <a:ea typeface="Cambria Math" panose="02040503050406030204" pitchFamily="18" charset="0"/>
                          </a:rPr>
                        </m:ctrlPr>
                      </m:fPr>
                      <m:num>
                        <m:r>
                          <a:rPr lang="it-IT" altLang="it-IT" sz="1800" b="0" i="1" smtClean="0">
                            <a:latin typeface="Cambria Math" panose="02040503050406030204" pitchFamily="18" charset="0"/>
                            <a:ea typeface="Cambria Math" panose="02040503050406030204" pitchFamily="18" charset="0"/>
                          </a:rPr>
                          <m:t>𝑛</m:t>
                        </m:r>
                      </m:num>
                      <m:den>
                        <m:r>
                          <a:rPr lang="it-IT" altLang="it-IT" sz="1800" i="1">
                            <a:latin typeface="Cambria Math" panose="02040503050406030204" pitchFamily="18" charset="0"/>
                            <a:ea typeface="Cambria Math" panose="02040503050406030204" pitchFamily="18" charset="0"/>
                          </a:rPr>
                          <m:t>2</m:t>
                        </m:r>
                      </m:den>
                    </m:f>
                  </m:oMath>
                </a14:m>
                <a:r>
                  <a:rPr lang="it-IT" altLang="it-IT" sz="1800"/>
                  <a:t> </a:t>
                </a:r>
                <a14:m>
                  <m:oMath xmlns:m="http://schemas.openxmlformats.org/officeDocument/2006/math">
                    <m:func>
                      <m:funcPr>
                        <m:ctrlPr>
                          <a:rPr lang="it-IT" altLang="it-IT" sz="1800" i="1" smtClean="0">
                            <a:latin typeface="Cambria Math" panose="02040503050406030204" pitchFamily="18" charset="0"/>
                          </a:rPr>
                        </m:ctrlPr>
                      </m:funcPr>
                      <m:fName>
                        <m:r>
                          <m:rPr>
                            <m:sty m:val="p"/>
                          </m:rPr>
                          <a:rPr lang="it-IT" altLang="it-IT" sz="1800">
                            <a:latin typeface="Cambria Math" panose="02040503050406030204" pitchFamily="18" charset="0"/>
                          </a:rPr>
                          <m:t>log</m:t>
                        </m:r>
                      </m:fName>
                      <m:e>
                        <m:r>
                          <a:rPr lang="it-IT" altLang="it-IT" sz="1800" b="0" i="1" smtClean="0">
                            <a:latin typeface="Cambria Math" panose="02040503050406030204" pitchFamily="18" charset="0"/>
                          </a:rPr>
                          <m:t>(2</m:t>
                        </m:r>
                        <m:r>
                          <a:rPr lang="it-IT" altLang="it-IT" sz="1800" i="1">
                            <a:latin typeface="Cambria Math" panose="02040503050406030204" pitchFamily="18" charset="0"/>
                            <a:ea typeface="Cambria Math" panose="02040503050406030204" pitchFamily="18" charset="0"/>
                          </a:rPr>
                          <m:t>𝜋</m:t>
                        </m:r>
                        <m:r>
                          <m:rPr>
                            <m:nor/>
                          </m:rPr>
                          <a:rPr lang="it-IT" altLang="it-IT" sz="1800" dirty="0"/>
                          <m:t> </m:t>
                        </m:r>
                        <m:r>
                          <a:rPr lang="it-IT" altLang="it-IT" sz="1800" b="0" i="1" smtClean="0">
                            <a:latin typeface="Cambria Math" panose="02040503050406030204" pitchFamily="18" charset="0"/>
                          </a:rPr>
                          <m:t>)</m:t>
                        </m:r>
                      </m:e>
                    </m:func>
                  </m:oMath>
                </a14:m>
                <a:endParaRPr lang="it-IT" altLang="it-IT" sz="1800"/>
              </a:p>
              <a:p>
                <a:pPr marL="0" indent="0" eaLnBrk="1" hangingPunct="1">
                  <a:buNone/>
                </a:pPr>
                <a:endParaRPr lang="it-IT" altLang="it-IT" sz="1600"/>
              </a:p>
            </p:txBody>
          </p:sp>
        </mc:Choice>
        <mc:Fallback xmlns="">
          <p:sp>
            <p:nvSpPr>
              <p:cNvPr id="8" name="Rectangle 5">
                <a:extLst>
                  <a:ext uri="{FF2B5EF4-FFF2-40B4-BE49-F238E27FC236}">
                    <a16:creationId xmlns:a16="http://schemas.microsoft.com/office/drawing/2014/main" id="{2BB03075-840E-4D53-8D67-3457DD47AFE2}"/>
                  </a:ext>
                </a:extLst>
              </p:cNvPr>
              <p:cNvSpPr txBox="1">
                <a:spLocks noRot="1" noChangeAspect="1" noMove="1" noResize="1" noEditPoints="1" noAdjustHandles="1" noChangeArrowheads="1" noChangeShapeType="1" noTextEdit="1"/>
              </p:cNvSpPr>
              <p:nvPr/>
            </p:nvSpPr>
            <p:spPr bwMode="auto">
              <a:xfrm>
                <a:off x="1103263" y="1428774"/>
                <a:ext cx="7408863" cy="4038600"/>
              </a:xfrm>
              <a:prstGeom prst="rect">
                <a:avLst/>
              </a:prstGeom>
              <a:blipFill>
                <a:blip r:embed="rId3"/>
                <a:stretch>
                  <a:fillRect l="-494" t="-452"/>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US">
                    <a:noFill/>
                  </a:rPr>
                  <a:t> </a:t>
                </a:r>
              </a:p>
            </p:txBody>
          </p:sp>
        </mc:Fallback>
      </mc:AlternateContent>
      <p:sp>
        <p:nvSpPr>
          <p:cNvPr id="9" name="Footer Placeholder 4">
            <a:extLst>
              <a:ext uri="{FF2B5EF4-FFF2-40B4-BE49-F238E27FC236}">
                <a16:creationId xmlns:a16="http://schemas.microsoft.com/office/drawing/2014/main" id="{EB78B7A8-BEC3-4E62-944E-C5EF99BF4B3C}"/>
              </a:ext>
            </a:extLst>
          </p:cNvPr>
          <p:cNvSpPr>
            <a:spLocks noGrp="1"/>
          </p:cNvSpPr>
          <p:nvPr>
            <p:ph type="ftr" sz="quarter" idx="11"/>
          </p:nvPr>
        </p:nvSpPr>
        <p:spPr>
          <a:xfrm>
            <a:off x="1219200" y="6148388"/>
            <a:ext cx="2895600" cy="457200"/>
          </a:xfr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pic>
        <p:nvPicPr>
          <p:cNvPr id="3" name="Immagine 2" descr="Immagine che contiene testo&#10;&#10;Descrizione generata automaticamente">
            <a:extLst>
              <a:ext uri="{FF2B5EF4-FFF2-40B4-BE49-F238E27FC236}">
                <a16:creationId xmlns:a16="http://schemas.microsoft.com/office/drawing/2014/main" id="{A768F883-9180-1645-82F4-548E895806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16794" y="3709912"/>
            <a:ext cx="3390900" cy="622300"/>
          </a:xfrm>
          <a:prstGeom prst="rect">
            <a:avLst/>
          </a:prstGeom>
        </p:spPr>
      </p:pic>
      <p:pic>
        <p:nvPicPr>
          <p:cNvPr id="5" name="Immagine 4">
            <a:extLst>
              <a:ext uri="{FF2B5EF4-FFF2-40B4-BE49-F238E27FC236}">
                <a16:creationId xmlns:a16="http://schemas.microsoft.com/office/drawing/2014/main" id="{16700274-A4DA-5744-B55C-01DF850400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46006" y="3786949"/>
            <a:ext cx="1981200" cy="355600"/>
          </a:xfrm>
          <a:prstGeom prst="rect">
            <a:avLst/>
          </a:prstGeom>
        </p:spPr>
      </p:pic>
      <p:sp>
        <p:nvSpPr>
          <p:cNvPr id="6" name="CasellaDiTesto 5">
            <a:extLst>
              <a:ext uri="{FF2B5EF4-FFF2-40B4-BE49-F238E27FC236}">
                <a16:creationId xmlns:a16="http://schemas.microsoft.com/office/drawing/2014/main" id="{1D8906E4-2CEE-EE45-BA93-8E9C05059375}"/>
              </a:ext>
            </a:extLst>
          </p:cNvPr>
          <p:cNvSpPr txBox="1"/>
          <p:nvPr/>
        </p:nvSpPr>
        <p:spPr>
          <a:xfrm>
            <a:off x="1103263" y="3275111"/>
            <a:ext cx="1789043" cy="307777"/>
          </a:xfrm>
          <a:prstGeom prst="rect">
            <a:avLst/>
          </a:prstGeom>
          <a:noFill/>
        </p:spPr>
        <p:txBody>
          <a:bodyPr wrap="square" rtlCol="0">
            <a:spAutoFit/>
          </a:bodyPr>
          <a:lstStyle/>
          <a:p>
            <a:r>
              <a:rPr lang="it-IT" sz="1400" err="1">
                <a:solidFill>
                  <a:srgbClr val="000000"/>
                </a:solidFill>
              </a:rPr>
              <a:t>Given</a:t>
            </a:r>
            <a:r>
              <a:rPr lang="it-IT" sz="1400">
                <a:solidFill>
                  <a:srgbClr val="000000"/>
                </a:solidFill>
              </a:rPr>
              <a:t> </a:t>
            </a:r>
            <a:r>
              <a:rPr lang="it-IT" sz="1400" err="1">
                <a:solidFill>
                  <a:srgbClr val="000000"/>
                </a:solidFill>
              </a:rPr>
              <a:t>that</a:t>
            </a:r>
            <a:endParaRPr lang="it-IT" sz="1400">
              <a:solidFill>
                <a:srgbClr val="000000"/>
              </a:solidFill>
            </a:endParaRPr>
          </a:p>
        </p:txBody>
      </p:sp>
      <mc:AlternateContent xmlns:mc="http://schemas.openxmlformats.org/markup-compatibility/2006" xmlns:p14="http://schemas.microsoft.com/office/powerpoint/2010/main">
        <mc:Choice Requires="p14">
          <p:contentPart p14:bwMode="auto" r:id="rId6">
            <p14:nvContentPartPr>
              <p14:cNvPr id="12" name="Input penna 11">
                <a:extLst>
                  <a:ext uri="{FF2B5EF4-FFF2-40B4-BE49-F238E27FC236}">
                    <a16:creationId xmlns:a16="http://schemas.microsoft.com/office/drawing/2014/main" id="{E1C06182-8F0C-3D4A-BBDE-16C83F4EE4AD}"/>
                  </a:ext>
                </a:extLst>
              </p14:cNvPr>
              <p14:cNvContentPartPr/>
              <p14:nvPr/>
            </p14:nvContentPartPr>
            <p14:xfrm>
              <a:off x="4773443" y="3964749"/>
              <a:ext cx="57600" cy="127440"/>
            </p14:xfrm>
          </p:contentPart>
        </mc:Choice>
        <mc:Fallback xmlns="">
          <p:pic>
            <p:nvPicPr>
              <p:cNvPr id="12" name="Input penna 11">
                <a:extLst>
                  <a:ext uri="{FF2B5EF4-FFF2-40B4-BE49-F238E27FC236}">
                    <a16:creationId xmlns:a16="http://schemas.microsoft.com/office/drawing/2014/main" id="{E1C06182-8F0C-3D4A-BBDE-16C83F4EE4AD}"/>
                  </a:ext>
                </a:extLst>
              </p:cNvPr>
              <p:cNvPicPr/>
              <p:nvPr/>
            </p:nvPicPr>
            <p:blipFill>
              <a:blip r:embed="rId7"/>
              <a:stretch>
                <a:fillRect/>
              </a:stretch>
            </p:blipFill>
            <p:spPr>
              <a:xfrm>
                <a:off x="4764443" y="3955749"/>
                <a:ext cx="75240" cy="145080"/>
              </a:xfrm>
              <a:prstGeom prst="rect">
                <a:avLst/>
              </a:prstGeom>
            </p:spPr>
          </p:pic>
        </mc:Fallback>
      </mc:AlternateContent>
    </p:spTree>
    <p:extLst>
      <p:ext uri="{BB962C8B-B14F-4D97-AF65-F5344CB8AC3E}">
        <p14:creationId xmlns:p14="http://schemas.microsoft.com/office/powerpoint/2010/main" val="39038351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22</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Offline Gaussian Process</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Simulation – Known Trajectory</a:t>
            </a:r>
          </a:p>
        </p:txBody>
      </p:sp>
      <mc:AlternateContent xmlns:mc="http://schemas.openxmlformats.org/markup-compatibility/2006" xmlns:a14="http://schemas.microsoft.com/office/drawing/2010/main">
        <mc:Choice Requires="a14">
          <p:graphicFrame>
            <p:nvGraphicFramePr>
              <p:cNvPr id="9" name="Table 3">
                <a:extLst>
                  <a:ext uri="{FF2B5EF4-FFF2-40B4-BE49-F238E27FC236}">
                    <a16:creationId xmlns:a16="http://schemas.microsoft.com/office/drawing/2014/main" id="{BABCA986-0978-40E9-B25B-FBF837BBF489}"/>
                  </a:ext>
                </a:extLst>
              </p:cNvPr>
              <p:cNvGraphicFramePr>
                <a:graphicFrameLocks noGrp="1"/>
              </p:cNvGraphicFramePr>
              <p:nvPr>
                <p:extLst>
                  <p:ext uri="{D42A27DB-BD31-4B8C-83A1-F6EECF244321}">
                    <p14:modId xmlns:p14="http://schemas.microsoft.com/office/powerpoint/2010/main" val="1507668485"/>
                  </p:ext>
                </p:extLst>
              </p:nvPr>
            </p:nvGraphicFramePr>
            <p:xfrm>
              <a:off x="5580112" y="2348880"/>
              <a:ext cx="2619399" cy="1938655"/>
            </p:xfrm>
            <a:graphic>
              <a:graphicData uri="http://schemas.openxmlformats.org/drawingml/2006/table">
                <a:tbl>
                  <a:tblPr firstRow="1" bandRow="1">
                    <a:tableStyleId>{5C22544A-7EE6-4342-B048-85BDC9FD1C3A}</a:tableStyleId>
                  </a:tblPr>
                  <a:tblGrid>
                    <a:gridCol w="648072">
                      <a:extLst>
                        <a:ext uri="{9D8B030D-6E8A-4147-A177-3AD203B41FA5}">
                          <a16:colId xmlns:a16="http://schemas.microsoft.com/office/drawing/2014/main" val="1290302798"/>
                        </a:ext>
                      </a:extLst>
                    </a:gridCol>
                    <a:gridCol w="936104">
                      <a:extLst>
                        <a:ext uri="{9D8B030D-6E8A-4147-A177-3AD203B41FA5}">
                          <a16:colId xmlns:a16="http://schemas.microsoft.com/office/drawing/2014/main" val="2405378823"/>
                        </a:ext>
                      </a:extLst>
                    </a:gridCol>
                    <a:gridCol w="1035223">
                      <a:extLst>
                        <a:ext uri="{9D8B030D-6E8A-4147-A177-3AD203B41FA5}">
                          <a16:colId xmlns:a16="http://schemas.microsoft.com/office/drawing/2014/main" val="2109112418"/>
                        </a:ext>
                      </a:extLst>
                    </a:gridCol>
                  </a:tblGrid>
                  <a:tr h="370840">
                    <a:tc>
                      <a:txBody>
                        <a:bodyPr/>
                        <a:lstStyle/>
                        <a:p>
                          <a:endParaRPr lang="en-GB"/>
                        </a:p>
                      </a:txBody>
                      <a:tcPr/>
                    </a:tc>
                    <a:tc>
                      <a:txBody>
                        <a:bodyPr/>
                        <a:lstStyle/>
                        <a:p>
                          <a:r>
                            <a:rPr lang="en-US" b="0" i="1">
                              <a:solidFill>
                                <a:srgbClr val="000000"/>
                              </a:solidFill>
                            </a:rPr>
                            <a:t>Joint 1</a:t>
                          </a:r>
                          <a:endParaRPr lang="en-GB" b="0" i="1">
                            <a:solidFill>
                              <a:srgbClr val="000000"/>
                            </a:solidFill>
                          </a:endParaRPr>
                        </a:p>
                      </a:txBody>
                      <a:tcPr/>
                    </a:tc>
                    <a:tc>
                      <a:txBody>
                        <a:bodyPr/>
                        <a:lstStyle/>
                        <a:p>
                          <a:r>
                            <a:rPr lang="en-US" b="0" i="1">
                              <a:solidFill>
                                <a:srgbClr val="000000"/>
                              </a:solidFill>
                            </a:rPr>
                            <a:t>Joint 2</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𝑞</m:t>
                                    </m:r>
                                  </m:e>
                                  <m:sub>
                                    <m:r>
                                      <a:rPr lang="en-US" b="0" i="1" smtClean="0">
                                        <a:solidFill>
                                          <a:srgbClr val="000000"/>
                                        </a:solidFill>
                                        <a:latin typeface="Cambria Math" panose="02040503050406030204" pitchFamily="18" charset="0"/>
                                      </a:rPr>
                                      <m:t>0</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m:t>
                                </m:r>
                                <m:f>
                                  <m:fPr>
                                    <m:type m:val="skw"/>
                                    <m:ctrlPr>
                                      <a:rPr lang="el-GR" i="1" smtClean="0">
                                        <a:solidFill>
                                          <a:srgbClr val="000000"/>
                                        </a:solidFill>
                                        <a:latin typeface="Cambria Math" panose="02040503050406030204" pitchFamily="18" charset="0"/>
                                      </a:rPr>
                                    </m:ctrlPr>
                                  </m:fPr>
                                  <m:num>
                                    <m:r>
                                      <a:rPr lang="el-GR" i="1" smtClean="0">
                                        <a:solidFill>
                                          <a:srgbClr val="000000"/>
                                        </a:solidFill>
                                        <a:latin typeface="Cambria Math" panose="02040503050406030204" pitchFamily="18" charset="0"/>
                                      </a:rPr>
                                      <m:t>𝜋</m:t>
                                    </m:r>
                                  </m:num>
                                  <m:den>
                                    <m:r>
                                      <a:rPr lang="en-US" b="0" i="1" smtClean="0">
                                        <a:solidFill>
                                          <a:srgbClr val="000000"/>
                                        </a:solidFill>
                                        <a:latin typeface="Cambria Math" panose="02040503050406030204" pitchFamily="18" charset="0"/>
                                      </a:rPr>
                                      <m:t>2</m:t>
                                    </m:r>
                                  </m:den>
                                </m:f>
                              </m:oMath>
                            </m:oMathPara>
                          </a14:m>
                          <a:endParaRPr lang="en-GB">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0</m:t>
                                </m:r>
                              </m:oMath>
                            </m:oMathPara>
                          </a14:m>
                          <a:endParaRPr lang="en-GB">
                            <a:solidFill>
                              <a:srgbClr val="000000"/>
                            </a:solidFill>
                          </a:endParaRPr>
                        </a:p>
                      </a:txBody>
                      <a:tcPr/>
                    </a:tc>
                    <a:extLst>
                      <a:ext uri="{0D108BD9-81ED-4DB2-BD59-A6C34878D82A}">
                        <a16:rowId xmlns:a16="http://schemas.microsoft.com/office/drawing/2014/main" val="3200553296"/>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𝑞</m:t>
                                    </m:r>
                                  </m:e>
                                  <m:sub>
                                    <m:r>
                                      <a:rPr lang="en-US" b="0" i="1" smtClean="0">
                                        <a:solidFill>
                                          <a:srgbClr val="000000"/>
                                        </a:solidFill>
                                        <a:latin typeface="Cambria Math" panose="02040503050406030204" pitchFamily="18" charset="0"/>
                                      </a:rPr>
                                      <m:t>𝑓</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f>
                                  <m:fPr>
                                    <m:type m:val="skw"/>
                                    <m:ctrlPr>
                                      <a:rPr lang="el-GR" i="1" smtClean="0">
                                        <a:solidFill>
                                          <a:srgbClr val="000000"/>
                                        </a:solidFill>
                                        <a:latin typeface="Cambria Math" panose="02040503050406030204" pitchFamily="18" charset="0"/>
                                      </a:rPr>
                                    </m:ctrlPr>
                                  </m:fPr>
                                  <m:num>
                                    <m:r>
                                      <a:rPr lang="el-GR" i="1" smtClean="0">
                                        <a:solidFill>
                                          <a:srgbClr val="000000"/>
                                        </a:solidFill>
                                        <a:latin typeface="Cambria Math" panose="02040503050406030204" pitchFamily="18" charset="0"/>
                                      </a:rPr>
                                      <m:t>𝜋</m:t>
                                    </m:r>
                                  </m:num>
                                  <m:den>
                                    <m:r>
                                      <a:rPr lang="en-US" b="0" i="1" smtClean="0">
                                        <a:solidFill>
                                          <a:srgbClr val="000000"/>
                                        </a:solidFill>
                                        <a:latin typeface="Cambria Math" panose="02040503050406030204" pitchFamily="18" charset="0"/>
                                      </a:rPr>
                                      <m:t>2</m:t>
                                    </m:r>
                                  </m:den>
                                </m:f>
                              </m:oMath>
                            </m:oMathPara>
                          </a14:m>
                          <a:endParaRPr lang="en-GB">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f>
                                  <m:fPr>
                                    <m:type m:val="skw"/>
                                    <m:ctrlPr>
                                      <a:rPr lang="el-GR" i="1" smtClean="0">
                                        <a:solidFill>
                                          <a:srgbClr val="000000"/>
                                        </a:solidFill>
                                        <a:latin typeface="Cambria Math" panose="02040503050406030204" pitchFamily="18" charset="0"/>
                                      </a:rPr>
                                    </m:ctrlPr>
                                  </m:fPr>
                                  <m:num>
                                    <m:r>
                                      <a:rPr lang="el-GR" i="1" smtClean="0">
                                        <a:solidFill>
                                          <a:srgbClr val="000000"/>
                                        </a:solidFill>
                                        <a:latin typeface="Cambria Math" panose="02040503050406030204" pitchFamily="18" charset="0"/>
                                      </a:rPr>
                                      <m:t>𝜋</m:t>
                                    </m:r>
                                  </m:num>
                                  <m:den>
                                    <m:r>
                                      <a:rPr lang="en-US" b="0" i="1" smtClean="0">
                                        <a:solidFill>
                                          <a:srgbClr val="000000"/>
                                        </a:solidFill>
                                        <a:latin typeface="Cambria Math" panose="02040503050406030204" pitchFamily="18" charset="0"/>
                                      </a:rPr>
                                      <m:t>2</m:t>
                                    </m:r>
                                  </m:den>
                                </m:f>
                              </m:oMath>
                            </m:oMathPara>
                          </a14:m>
                          <a:endParaRPr lang="en-GB">
                            <a:solidFill>
                              <a:srgbClr val="000000"/>
                            </a:solidFill>
                          </a:endParaRPr>
                        </a:p>
                      </a:txBody>
                      <a:tcPr/>
                    </a:tc>
                    <a:extLst>
                      <a:ext uri="{0D108BD9-81ED-4DB2-BD59-A6C34878D82A}">
                        <a16:rowId xmlns:a16="http://schemas.microsoft.com/office/drawing/2014/main" val="4121248139"/>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𝐾</m:t>
                                    </m:r>
                                  </m:e>
                                  <m:sub>
                                    <m:r>
                                      <a:rPr lang="en-US" b="0" i="1" smtClean="0">
                                        <a:solidFill>
                                          <a:srgbClr val="000000"/>
                                        </a:solidFill>
                                        <a:latin typeface="Cambria Math" panose="02040503050406030204" pitchFamily="18" charset="0"/>
                                      </a:rPr>
                                      <m:t>𝑝</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1000</m:t>
                                </m:r>
                              </m:oMath>
                            </m:oMathPara>
                          </a14:m>
                          <a:endParaRPr lang="en-GB">
                            <a:solidFill>
                              <a:srgbClr val="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1000</m:t>
                                </m:r>
                              </m:oMath>
                            </m:oMathPara>
                          </a14:m>
                          <a:endParaRPr lang="en-GB">
                            <a:solidFill>
                              <a:srgbClr val="000000"/>
                            </a:solidFill>
                          </a:endParaRPr>
                        </a:p>
                      </a:txBody>
                      <a:tcPr/>
                    </a:tc>
                    <a:extLst>
                      <a:ext uri="{0D108BD9-81ED-4DB2-BD59-A6C34878D82A}">
                        <a16:rowId xmlns:a16="http://schemas.microsoft.com/office/drawing/2014/main" val="3966414303"/>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𝐾</m:t>
                                    </m:r>
                                  </m:e>
                                  <m:sub>
                                    <m:r>
                                      <a:rPr lang="en-US" b="0" i="1" smtClean="0">
                                        <a:solidFill>
                                          <a:srgbClr val="000000"/>
                                        </a:solidFill>
                                        <a:latin typeface="Cambria Math" panose="02040503050406030204" pitchFamily="18" charset="0"/>
                                      </a:rPr>
                                      <m:t>𝑑</m:t>
                                    </m:r>
                                  </m:sub>
                                </m:sSub>
                              </m:oMath>
                            </m:oMathPara>
                          </a14:m>
                          <a:endParaRPr lang="en-GB" i="1">
                            <a:solidFill>
                              <a:srgbClr val="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100</m:t>
                                </m:r>
                              </m:oMath>
                            </m:oMathPara>
                          </a14:m>
                          <a:endParaRPr kumimoji="0" lang="en-GB" sz="1800" b="0" i="0" u="none" strike="noStrike" kern="1200" cap="none" spc="0" normalizeH="0" baseline="0" noProof="0">
                            <a:ln>
                              <a:noFill/>
                            </a:ln>
                            <a:solidFill>
                              <a:srgbClr val="000000"/>
                            </a:solidFill>
                            <a:effectLst/>
                            <a:uLnTx/>
                            <a:uFillTx/>
                            <a:latin typeface="Arial"/>
                            <a:ea typeface="ＭＳ Ｐゴシック"/>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100</m:t>
                                </m:r>
                              </m:oMath>
                            </m:oMathPara>
                          </a14:m>
                          <a:endParaRPr kumimoji="0" lang="en-GB" sz="1800" b="0" i="0" u="none" strike="noStrike" kern="1200" cap="none" spc="0" normalizeH="0" baseline="0" noProof="0">
                            <a:ln>
                              <a:noFill/>
                            </a:ln>
                            <a:solidFill>
                              <a:srgbClr val="000000"/>
                            </a:solidFill>
                            <a:effectLst/>
                            <a:uLnTx/>
                            <a:uFillTx/>
                            <a:latin typeface="Arial"/>
                            <a:ea typeface="ＭＳ Ｐゴシック"/>
                            <a:cs typeface="+mn-cs"/>
                          </a:endParaRPr>
                        </a:p>
                      </a:txBody>
                      <a:tcPr/>
                    </a:tc>
                    <a:extLst>
                      <a:ext uri="{0D108BD9-81ED-4DB2-BD59-A6C34878D82A}">
                        <a16:rowId xmlns:a16="http://schemas.microsoft.com/office/drawing/2014/main" val="3899620007"/>
                      </a:ext>
                    </a:extLst>
                  </a:tr>
                </a:tbl>
              </a:graphicData>
            </a:graphic>
          </p:graphicFrame>
        </mc:Choice>
        <mc:Fallback xmlns="">
          <p:graphicFrame>
            <p:nvGraphicFramePr>
              <p:cNvPr id="9" name="Table 3">
                <a:extLst>
                  <a:ext uri="{FF2B5EF4-FFF2-40B4-BE49-F238E27FC236}">
                    <a16:creationId xmlns:a16="http://schemas.microsoft.com/office/drawing/2014/main" id="{BABCA986-0978-40E9-B25B-FBF837BBF489}"/>
                  </a:ext>
                </a:extLst>
              </p:cNvPr>
              <p:cNvGraphicFramePr>
                <a:graphicFrameLocks noGrp="1"/>
              </p:cNvGraphicFramePr>
              <p:nvPr>
                <p:extLst>
                  <p:ext uri="{D42A27DB-BD31-4B8C-83A1-F6EECF244321}">
                    <p14:modId xmlns:p14="http://schemas.microsoft.com/office/powerpoint/2010/main" val="1507668485"/>
                  </p:ext>
                </p:extLst>
              </p:nvPr>
            </p:nvGraphicFramePr>
            <p:xfrm>
              <a:off x="5580112" y="2348880"/>
              <a:ext cx="2619399" cy="1938655"/>
            </p:xfrm>
            <a:graphic>
              <a:graphicData uri="http://schemas.openxmlformats.org/drawingml/2006/table">
                <a:tbl>
                  <a:tblPr firstRow="1" bandRow="1">
                    <a:tableStyleId>{5C22544A-7EE6-4342-B048-85BDC9FD1C3A}</a:tableStyleId>
                  </a:tblPr>
                  <a:tblGrid>
                    <a:gridCol w="648072">
                      <a:extLst>
                        <a:ext uri="{9D8B030D-6E8A-4147-A177-3AD203B41FA5}">
                          <a16:colId xmlns:a16="http://schemas.microsoft.com/office/drawing/2014/main" val="1290302798"/>
                        </a:ext>
                      </a:extLst>
                    </a:gridCol>
                    <a:gridCol w="936104">
                      <a:extLst>
                        <a:ext uri="{9D8B030D-6E8A-4147-A177-3AD203B41FA5}">
                          <a16:colId xmlns:a16="http://schemas.microsoft.com/office/drawing/2014/main" val="2405378823"/>
                        </a:ext>
                      </a:extLst>
                    </a:gridCol>
                    <a:gridCol w="1035223">
                      <a:extLst>
                        <a:ext uri="{9D8B030D-6E8A-4147-A177-3AD203B41FA5}">
                          <a16:colId xmlns:a16="http://schemas.microsoft.com/office/drawing/2014/main" val="2109112418"/>
                        </a:ext>
                      </a:extLst>
                    </a:gridCol>
                  </a:tblGrid>
                  <a:tr h="370840">
                    <a:tc>
                      <a:txBody>
                        <a:bodyPr/>
                        <a:lstStyle/>
                        <a:p>
                          <a:endParaRPr lang="en-GB"/>
                        </a:p>
                      </a:txBody>
                      <a:tcPr/>
                    </a:tc>
                    <a:tc>
                      <a:txBody>
                        <a:bodyPr/>
                        <a:lstStyle/>
                        <a:p>
                          <a:r>
                            <a:rPr lang="en-US" b="0" i="1">
                              <a:solidFill>
                                <a:srgbClr val="000000"/>
                              </a:solidFill>
                            </a:rPr>
                            <a:t>Joint 1</a:t>
                          </a:r>
                          <a:endParaRPr lang="en-GB" b="0" i="1">
                            <a:solidFill>
                              <a:srgbClr val="000000"/>
                            </a:solidFill>
                          </a:endParaRPr>
                        </a:p>
                      </a:txBody>
                      <a:tcPr/>
                    </a:tc>
                    <a:tc>
                      <a:txBody>
                        <a:bodyPr/>
                        <a:lstStyle/>
                        <a:p>
                          <a:r>
                            <a:rPr lang="en-US" b="0" i="1">
                              <a:solidFill>
                                <a:srgbClr val="000000"/>
                              </a:solidFill>
                            </a:rPr>
                            <a:t>Joint 2</a:t>
                          </a:r>
                          <a:endParaRPr lang="en-GB" b="0" i="1">
                            <a:solidFill>
                              <a:srgbClr val="000000"/>
                            </a:solidFill>
                          </a:endParaRPr>
                        </a:p>
                      </a:txBody>
                      <a:tcPr/>
                    </a:tc>
                    <a:extLst>
                      <a:ext uri="{0D108BD9-81ED-4DB2-BD59-A6C34878D82A}">
                        <a16:rowId xmlns:a16="http://schemas.microsoft.com/office/drawing/2014/main" val="2614321764"/>
                      </a:ext>
                    </a:extLst>
                  </a:tr>
                  <a:tr h="405003">
                    <a:tc>
                      <a:txBody>
                        <a:bodyPr/>
                        <a:lstStyle/>
                        <a:p>
                          <a:endParaRPr lang="en-US"/>
                        </a:p>
                      </a:txBody>
                      <a:tcPr>
                        <a:blipFill>
                          <a:blip r:embed="rId3"/>
                          <a:stretch>
                            <a:fillRect l="-935" t="-138806" r="-306542" b="-311940"/>
                          </a:stretch>
                        </a:blipFill>
                      </a:tcPr>
                    </a:tc>
                    <a:tc>
                      <a:txBody>
                        <a:bodyPr/>
                        <a:lstStyle/>
                        <a:p>
                          <a:endParaRPr lang="en-US"/>
                        </a:p>
                      </a:txBody>
                      <a:tcPr>
                        <a:blipFill>
                          <a:blip r:embed="rId3"/>
                          <a:stretch>
                            <a:fillRect l="-70130" t="-138806" r="-112987" b="-311940"/>
                          </a:stretch>
                        </a:blipFill>
                      </a:tcPr>
                    </a:tc>
                    <a:tc>
                      <a:txBody>
                        <a:bodyPr/>
                        <a:lstStyle/>
                        <a:p>
                          <a:endParaRPr lang="en-US"/>
                        </a:p>
                      </a:txBody>
                      <a:tcPr>
                        <a:blipFill>
                          <a:blip r:embed="rId3"/>
                          <a:stretch>
                            <a:fillRect l="-154118" t="-138806" r="-2353" b="-311940"/>
                          </a:stretch>
                        </a:blipFill>
                      </a:tcPr>
                    </a:tc>
                    <a:extLst>
                      <a:ext uri="{0D108BD9-81ED-4DB2-BD59-A6C34878D82A}">
                        <a16:rowId xmlns:a16="http://schemas.microsoft.com/office/drawing/2014/main" val="3200553296"/>
                      </a:ext>
                    </a:extLst>
                  </a:tr>
                  <a:tr h="405003">
                    <a:tc>
                      <a:txBody>
                        <a:bodyPr/>
                        <a:lstStyle/>
                        <a:p>
                          <a:endParaRPr lang="en-US"/>
                        </a:p>
                      </a:txBody>
                      <a:tcPr>
                        <a:blipFill>
                          <a:blip r:embed="rId3"/>
                          <a:stretch>
                            <a:fillRect l="-935" t="-242424" r="-306542" b="-216667"/>
                          </a:stretch>
                        </a:blipFill>
                      </a:tcPr>
                    </a:tc>
                    <a:tc>
                      <a:txBody>
                        <a:bodyPr/>
                        <a:lstStyle/>
                        <a:p>
                          <a:endParaRPr lang="en-US"/>
                        </a:p>
                      </a:txBody>
                      <a:tcPr>
                        <a:blipFill>
                          <a:blip r:embed="rId3"/>
                          <a:stretch>
                            <a:fillRect l="-70130" t="-242424" r="-112987" b="-216667"/>
                          </a:stretch>
                        </a:blipFill>
                      </a:tcPr>
                    </a:tc>
                    <a:tc>
                      <a:txBody>
                        <a:bodyPr/>
                        <a:lstStyle/>
                        <a:p>
                          <a:endParaRPr lang="en-US"/>
                        </a:p>
                      </a:txBody>
                      <a:tcPr>
                        <a:blipFill>
                          <a:blip r:embed="rId3"/>
                          <a:stretch>
                            <a:fillRect l="-154118" t="-242424" r="-2353" b="-216667"/>
                          </a:stretch>
                        </a:blipFill>
                      </a:tcPr>
                    </a:tc>
                    <a:extLst>
                      <a:ext uri="{0D108BD9-81ED-4DB2-BD59-A6C34878D82A}">
                        <a16:rowId xmlns:a16="http://schemas.microsoft.com/office/drawing/2014/main" val="4121248139"/>
                      </a:ext>
                    </a:extLst>
                  </a:tr>
                  <a:tr h="386969">
                    <a:tc>
                      <a:txBody>
                        <a:bodyPr/>
                        <a:lstStyle/>
                        <a:p>
                          <a:endParaRPr lang="en-US"/>
                        </a:p>
                      </a:txBody>
                      <a:tcPr>
                        <a:blipFill>
                          <a:blip r:embed="rId3"/>
                          <a:stretch>
                            <a:fillRect l="-935" t="-353125" r="-306542" b="-123438"/>
                          </a:stretch>
                        </a:blipFill>
                      </a:tcPr>
                    </a:tc>
                    <a:tc>
                      <a:txBody>
                        <a:bodyPr/>
                        <a:lstStyle/>
                        <a:p>
                          <a:endParaRPr lang="en-US"/>
                        </a:p>
                      </a:txBody>
                      <a:tcPr>
                        <a:blipFill>
                          <a:blip r:embed="rId3"/>
                          <a:stretch>
                            <a:fillRect l="-70130" t="-353125" r="-112987" b="-123438"/>
                          </a:stretch>
                        </a:blipFill>
                      </a:tcPr>
                    </a:tc>
                    <a:tc>
                      <a:txBody>
                        <a:bodyPr/>
                        <a:lstStyle/>
                        <a:p>
                          <a:endParaRPr lang="en-US"/>
                        </a:p>
                      </a:txBody>
                      <a:tcPr>
                        <a:blipFill>
                          <a:blip r:embed="rId3"/>
                          <a:stretch>
                            <a:fillRect l="-154118" t="-353125" r="-2353" b="-123438"/>
                          </a:stretch>
                        </a:blipFill>
                      </a:tcPr>
                    </a:tc>
                    <a:extLst>
                      <a:ext uri="{0D108BD9-81ED-4DB2-BD59-A6C34878D82A}">
                        <a16:rowId xmlns:a16="http://schemas.microsoft.com/office/drawing/2014/main" val="3966414303"/>
                      </a:ext>
                    </a:extLst>
                  </a:tr>
                  <a:tr h="370840">
                    <a:tc>
                      <a:txBody>
                        <a:bodyPr/>
                        <a:lstStyle/>
                        <a:p>
                          <a:endParaRPr lang="en-US"/>
                        </a:p>
                      </a:txBody>
                      <a:tcPr>
                        <a:blipFill>
                          <a:blip r:embed="rId3"/>
                          <a:stretch>
                            <a:fillRect l="-935" t="-475410" r="-306542" b="-29508"/>
                          </a:stretch>
                        </a:blipFill>
                      </a:tcPr>
                    </a:tc>
                    <a:tc>
                      <a:txBody>
                        <a:bodyPr/>
                        <a:lstStyle/>
                        <a:p>
                          <a:endParaRPr lang="en-US"/>
                        </a:p>
                      </a:txBody>
                      <a:tcPr>
                        <a:blipFill>
                          <a:blip r:embed="rId3"/>
                          <a:stretch>
                            <a:fillRect l="-70130" t="-475410" r="-112987" b="-29508"/>
                          </a:stretch>
                        </a:blipFill>
                      </a:tcPr>
                    </a:tc>
                    <a:tc>
                      <a:txBody>
                        <a:bodyPr/>
                        <a:lstStyle/>
                        <a:p>
                          <a:endParaRPr lang="en-US"/>
                        </a:p>
                      </a:txBody>
                      <a:tcPr>
                        <a:blipFill>
                          <a:blip r:embed="rId3"/>
                          <a:stretch>
                            <a:fillRect l="-154118" t="-475410" r="-2353" b="-29508"/>
                          </a:stretch>
                        </a:blipFill>
                      </a:tcPr>
                    </a:tc>
                    <a:extLst>
                      <a:ext uri="{0D108BD9-81ED-4DB2-BD59-A6C34878D82A}">
                        <a16:rowId xmlns:a16="http://schemas.microsoft.com/office/drawing/2014/main" val="3899620007"/>
                      </a:ext>
                    </a:extLst>
                  </a:tr>
                </a:tbl>
              </a:graphicData>
            </a:graphic>
          </p:graphicFrame>
        </mc:Fallback>
      </mc:AlternateContent>
      <p:pic>
        <p:nvPicPr>
          <p:cNvPr id="4" name="Graphic 3">
            <a:extLst>
              <a:ext uri="{FF2B5EF4-FFF2-40B4-BE49-F238E27FC236}">
                <a16:creationId xmlns:a16="http://schemas.microsoft.com/office/drawing/2014/main" id="{BB834E19-F41A-4DFC-855D-F85A893ED9A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19075" y="1499220"/>
            <a:ext cx="5076825" cy="3810000"/>
          </a:xfrm>
          <a:prstGeom prst="rect">
            <a:avLst/>
          </a:prstGeom>
        </p:spPr>
      </p:pic>
    </p:spTree>
    <p:extLst>
      <p:ext uri="{BB962C8B-B14F-4D97-AF65-F5344CB8AC3E}">
        <p14:creationId xmlns:p14="http://schemas.microsoft.com/office/powerpoint/2010/main" val="22185783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23</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Offline Gaussian Process</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None/>
            </a:pPr>
            <a:r>
              <a:rPr lang="it-IT" altLang="it-IT" sz="2200"/>
              <a:t>Simulation – Known Trajectory</a:t>
            </a:r>
          </a:p>
        </p:txBody>
      </p:sp>
      <p:pic>
        <p:nvPicPr>
          <p:cNvPr id="3" name="Graphic 2">
            <a:extLst>
              <a:ext uri="{FF2B5EF4-FFF2-40B4-BE49-F238E27FC236}">
                <a16:creationId xmlns:a16="http://schemas.microsoft.com/office/drawing/2014/main" id="{B6C0C7C2-4B37-4B9A-814A-B2881F5A516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3568" y="1357313"/>
            <a:ext cx="7430826" cy="4399683"/>
          </a:xfrm>
          <a:prstGeom prst="rect">
            <a:avLst/>
          </a:prstGeom>
        </p:spPr>
      </p:pic>
      <mc:AlternateContent xmlns:mc="http://schemas.openxmlformats.org/markup-compatibility/2006" xmlns:a14="http://schemas.microsoft.com/office/drawing/2010/main">
        <mc:Choice Requires="a14">
          <p:graphicFrame>
            <p:nvGraphicFramePr>
              <p:cNvPr id="8" name="Table 3">
                <a:extLst>
                  <a:ext uri="{FF2B5EF4-FFF2-40B4-BE49-F238E27FC236}">
                    <a16:creationId xmlns:a16="http://schemas.microsoft.com/office/drawing/2014/main" id="{3534416C-0A91-4052-8CF1-38FB128DC638}"/>
                  </a:ext>
                </a:extLst>
              </p:cNvPr>
              <p:cNvGraphicFramePr>
                <a:graphicFrameLocks noGrp="1"/>
              </p:cNvGraphicFramePr>
              <p:nvPr>
                <p:extLst>
                  <p:ext uri="{D42A27DB-BD31-4B8C-83A1-F6EECF244321}">
                    <p14:modId xmlns:p14="http://schemas.microsoft.com/office/powerpoint/2010/main" val="1625085134"/>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10</m:t>
                                </m:r>
                              </m:oMath>
                            </m:oMathPara>
                          </a14:m>
                          <a:endParaRPr lang="en-GB">
                            <a:solidFill>
                              <a:srgbClr val="000000"/>
                            </a:solidFill>
                          </a:endParaRPr>
                        </a:p>
                      </a:txBody>
                      <a:tcPr/>
                    </a:tc>
                    <a:extLst>
                      <a:ext uri="{0D108BD9-81ED-4DB2-BD59-A6C34878D82A}">
                        <a16:rowId xmlns:a16="http://schemas.microsoft.com/office/drawing/2014/main" val="3200553296"/>
                      </a:ext>
                    </a:extLst>
                  </a:tr>
                </a:tbl>
              </a:graphicData>
            </a:graphic>
          </p:graphicFrame>
        </mc:Choice>
        <mc:Fallback xmlns="">
          <p:graphicFrame>
            <p:nvGraphicFramePr>
              <p:cNvPr id="8" name="Table 3">
                <a:extLst>
                  <a:ext uri="{FF2B5EF4-FFF2-40B4-BE49-F238E27FC236}">
                    <a16:creationId xmlns:a16="http://schemas.microsoft.com/office/drawing/2014/main" id="{3534416C-0A91-4052-8CF1-38FB128DC638}"/>
                  </a:ext>
                </a:extLst>
              </p:cNvPr>
              <p:cNvGraphicFramePr>
                <a:graphicFrameLocks noGrp="1"/>
              </p:cNvGraphicFramePr>
              <p:nvPr>
                <p:extLst>
                  <p:ext uri="{D42A27DB-BD31-4B8C-83A1-F6EECF244321}">
                    <p14:modId xmlns:p14="http://schemas.microsoft.com/office/powerpoint/2010/main" val="1625085134"/>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endParaRPr lang="en-US"/>
                        </a:p>
                      </a:txBody>
                      <a:tcPr>
                        <a:blipFill>
                          <a:blip r:embed="rId5"/>
                          <a:stretch>
                            <a:fillRect l="-412" t="-109836" r="-1646" b="-3279"/>
                          </a:stretch>
                        </a:blipFill>
                      </a:tcPr>
                    </a:tc>
                    <a:extLst>
                      <a:ext uri="{0D108BD9-81ED-4DB2-BD59-A6C34878D82A}">
                        <a16:rowId xmlns:a16="http://schemas.microsoft.com/office/drawing/2014/main" val="3200553296"/>
                      </a:ext>
                    </a:extLst>
                  </a:tr>
                </a:tbl>
              </a:graphicData>
            </a:graphic>
          </p:graphicFrame>
        </mc:Fallback>
      </mc:AlternateContent>
    </p:spTree>
    <p:extLst>
      <p:ext uri="{BB962C8B-B14F-4D97-AF65-F5344CB8AC3E}">
        <p14:creationId xmlns:p14="http://schemas.microsoft.com/office/powerpoint/2010/main" val="39049900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24</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Offline Gaussian Process</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None/>
            </a:pPr>
            <a:r>
              <a:rPr lang="it-IT" altLang="it-IT" sz="2200"/>
              <a:t>Simulation – Known Trajectory</a:t>
            </a:r>
          </a:p>
        </p:txBody>
      </p:sp>
      <p:pic>
        <p:nvPicPr>
          <p:cNvPr id="4" name="Graphic 3">
            <a:extLst>
              <a:ext uri="{FF2B5EF4-FFF2-40B4-BE49-F238E27FC236}">
                <a16:creationId xmlns:a16="http://schemas.microsoft.com/office/drawing/2014/main" id="{04F6B25D-6563-4621-B604-66223C1D9B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6946" y="1201541"/>
            <a:ext cx="8242345" cy="4880171"/>
          </a:xfrm>
          <a:prstGeom prst="rect">
            <a:avLst/>
          </a:prstGeom>
        </p:spPr>
      </p:pic>
      <mc:AlternateContent xmlns:mc="http://schemas.openxmlformats.org/markup-compatibility/2006" xmlns:a14="http://schemas.microsoft.com/office/drawing/2010/main">
        <mc:Choice Requires="a14">
          <p:graphicFrame>
            <p:nvGraphicFramePr>
              <p:cNvPr id="8" name="Table 3">
                <a:extLst>
                  <a:ext uri="{FF2B5EF4-FFF2-40B4-BE49-F238E27FC236}">
                    <a16:creationId xmlns:a16="http://schemas.microsoft.com/office/drawing/2014/main" id="{13978BAB-5E49-4176-81FC-40156F7C35E1}"/>
                  </a:ext>
                </a:extLst>
              </p:cNvPr>
              <p:cNvGraphicFramePr>
                <a:graphicFrameLocks noGrp="1"/>
              </p:cNvGraphicFramePr>
              <p:nvPr>
                <p:extLst>
                  <p:ext uri="{D42A27DB-BD31-4B8C-83A1-F6EECF244321}">
                    <p14:modId xmlns:p14="http://schemas.microsoft.com/office/powerpoint/2010/main" val="3689409858"/>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50</m:t>
                                </m:r>
                              </m:oMath>
                            </m:oMathPara>
                          </a14:m>
                          <a:endParaRPr lang="en-GB">
                            <a:solidFill>
                              <a:srgbClr val="000000"/>
                            </a:solidFill>
                          </a:endParaRPr>
                        </a:p>
                      </a:txBody>
                      <a:tcPr/>
                    </a:tc>
                    <a:extLst>
                      <a:ext uri="{0D108BD9-81ED-4DB2-BD59-A6C34878D82A}">
                        <a16:rowId xmlns:a16="http://schemas.microsoft.com/office/drawing/2014/main" val="3200553296"/>
                      </a:ext>
                    </a:extLst>
                  </a:tr>
                </a:tbl>
              </a:graphicData>
            </a:graphic>
          </p:graphicFrame>
        </mc:Choice>
        <mc:Fallback xmlns="">
          <p:graphicFrame>
            <p:nvGraphicFramePr>
              <p:cNvPr id="8" name="Table 3">
                <a:extLst>
                  <a:ext uri="{FF2B5EF4-FFF2-40B4-BE49-F238E27FC236}">
                    <a16:creationId xmlns:a16="http://schemas.microsoft.com/office/drawing/2014/main" id="{13978BAB-5E49-4176-81FC-40156F7C35E1}"/>
                  </a:ext>
                </a:extLst>
              </p:cNvPr>
              <p:cNvGraphicFramePr>
                <a:graphicFrameLocks noGrp="1"/>
              </p:cNvGraphicFramePr>
              <p:nvPr>
                <p:extLst>
                  <p:ext uri="{D42A27DB-BD31-4B8C-83A1-F6EECF244321}">
                    <p14:modId xmlns:p14="http://schemas.microsoft.com/office/powerpoint/2010/main" val="3689409858"/>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endParaRPr lang="en-US"/>
                        </a:p>
                      </a:txBody>
                      <a:tcPr>
                        <a:blipFill>
                          <a:blip r:embed="rId5"/>
                          <a:stretch>
                            <a:fillRect l="-412" t="-109836" r="-1646" b="-3279"/>
                          </a:stretch>
                        </a:blipFill>
                      </a:tcPr>
                    </a:tc>
                    <a:extLst>
                      <a:ext uri="{0D108BD9-81ED-4DB2-BD59-A6C34878D82A}">
                        <a16:rowId xmlns:a16="http://schemas.microsoft.com/office/drawing/2014/main" val="3200553296"/>
                      </a:ext>
                    </a:extLst>
                  </a:tr>
                </a:tbl>
              </a:graphicData>
            </a:graphic>
          </p:graphicFrame>
        </mc:Fallback>
      </mc:AlternateContent>
    </p:spTree>
    <p:extLst>
      <p:ext uri="{BB962C8B-B14F-4D97-AF65-F5344CB8AC3E}">
        <p14:creationId xmlns:p14="http://schemas.microsoft.com/office/powerpoint/2010/main" val="115355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25</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Offline Gaussian Process</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Simulation – Unknown Trajectory</a:t>
            </a:r>
          </a:p>
        </p:txBody>
      </p:sp>
      <mc:AlternateContent xmlns:mc="http://schemas.openxmlformats.org/markup-compatibility/2006" xmlns:a14="http://schemas.microsoft.com/office/drawing/2010/main">
        <mc:Choice Requires="a14">
          <p:graphicFrame>
            <p:nvGraphicFramePr>
              <p:cNvPr id="11" name="Table 3">
                <a:extLst>
                  <a:ext uri="{FF2B5EF4-FFF2-40B4-BE49-F238E27FC236}">
                    <a16:creationId xmlns:a16="http://schemas.microsoft.com/office/drawing/2014/main" id="{BC3174B4-8CE7-42F1-8A1F-332958D4476A}"/>
                  </a:ext>
                </a:extLst>
              </p:cNvPr>
              <p:cNvGraphicFramePr>
                <a:graphicFrameLocks noGrp="1"/>
              </p:cNvGraphicFramePr>
              <p:nvPr>
                <p:extLst>
                  <p:ext uri="{D42A27DB-BD31-4B8C-83A1-F6EECF244321}">
                    <p14:modId xmlns:p14="http://schemas.microsoft.com/office/powerpoint/2010/main" val="2143929357"/>
                  </p:ext>
                </p:extLst>
              </p:nvPr>
            </p:nvGraphicFramePr>
            <p:xfrm>
              <a:off x="5580112" y="2348880"/>
              <a:ext cx="2619399" cy="1938655"/>
            </p:xfrm>
            <a:graphic>
              <a:graphicData uri="http://schemas.openxmlformats.org/drawingml/2006/table">
                <a:tbl>
                  <a:tblPr firstRow="1" bandRow="1">
                    <a:tableStyleId>{5C22544A-7EE6-4342-B048-85BDC9FD1C3A}</a:tableStyleId>
                  </a:tblPr>
                  <a:tblGrid>
                    <a:gridCol w="648072">
                      <a:extLst>
                        <a:ext uri="{9D8B030D-6E8A-4147-A177-3AD203B41FA5}">
                          <a16:colId xmlns:a16="http://schemas.microsoft.com/office/drawing/2014/main" val="1290302798"/>
                        </a:ext>
                      </a:extLst>
                    </a:gridCol>
                    <a:gridCol w="936104">
                      <a:extLst>
                        <a:ext uri="{9D8B030D-6E8A-4147-A177-3AD203B41FA5}">
                          <a16:colId xmlns:a16="http://schemas.microsoft.com/office/drawing/2014/main" val="2405378823"/>
                        </a:ext>
                      </a:extLst>
                    </a:gridCol>
                    <a:gridCol w="1035223">
                      <a:extLst>
                        <a:ext uri="{9D8B030D-6E8A-4147-A177-3AD203B41FA5}">
                          <a16:colId xmlns:a16="http://schemas.microsoft.com/office/drawing/2014/main" val="2109112418"/>
                        </a:ext>
                      </a:extLst>
                    </a:gridCol>
                  </a:tblGrid>
                  <a:tr h="370840">
                    <a:tc>
                      <a:txBody>
                        <a:bodyPr/>
                        <a:lstStyle/>
                        <a:p>
                          <a:endParaRPr lang="en-GB"/>
                        </a:p>
                      </a:txBody>
                      <a:tcPr/>
                    </a:tc>
                    <a:tc>
                      <a:txBody>
                        <a:bodyPr/>
                        <a:lstStyle/>
                        <a:p>
                          <a:r>
                            <a:rPr lang="en-US" b="0" i="1">
                              <a:solidFill>
                                <a:srgbClr val="000000"/>
                              </a:solidFill>
                            </a:rPr>
                            <a:t>Joint 1</a:t>
                          </a:r>
                          <a:endParaRPr lang="en-GB" b="0" i="1">
                            <a:solidFill>
                              <a:srgbClr val="000000"/>
                            </a:solidFill>
                          </a:endParaRPr>
                        </a:p>
                      </a:txBody>
                      <a:tcPr/>
                    </a:tc>
                    <a:tc>
                      <a:txBody>
                        <a:bodyPr/>
                        <a:lstStyle/>
                        <a:p>
                          <a:r>
                            <a:rPr lang="en-US" b="0" i="1">
                              <a:solidFill>
                                <a:srgbClr val="000000"/>
                              </a:solidFill>
                            </a:rPr>
                            <a:t>Joint 2</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𝑞</m:t>
                                    </m:r>
                                  </m:e>
                                  <m:sub>
                                    <m:r>
                                      <a:rPr lang="en-US" b="0" i="1" smtClean="0">
                                        <a:solidFill>
                                          <a:srgbClr val="000000"/>
                                        </a:solidFill>
                                        <a:latin typeface="Cambria Math" panose="02040503050406030204" pitchFamily="18" charset="0"/>
                                      </a:rPr>
                                      <m:t>0</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0</m:t>
                                </m:r>
                              </m:oMath>
                            </m:oMathPara>
                          </a14:m>
                          <a:endParaRPr lang="en-GB">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m:t>
                                </m:r>
                                <m:f>
                                  <m:fPr>
                                    <m:type m:val="skw"/>
                                    <m:ctrlPr>
                                      <a:rPr lang="el-GR" i="1" smtClean="0">
                                        <a:solidFill>
                                          <a:srgbClr val="000000"/>
                                        </a:solidFill>
                                        <a:latin typeface="Cambria Math" panose="02040503050406030204" pitchFamily="18" charset="0"/>
                                      </a:rPr>
                                    </m:ctrlPr>
                                  </m:fPr>
                                  <m:num>
                                    <m:r>
                                      <a:rPr lang="el-GR" i="1" smtClean="0">
                                        <a:solidFill>
                                          <a:srgbClr val="000000"/>
                                        </a:solidFill>
                                        <a:latin typeface="Cambria Math" panose="02040503050406030204" pitchFamily="18" charset="0"/>
                                      </a:rPr>
                                      <m:t>𝜋</m:t>
                                    </m:r>
                                  </m:num>
                                  <m:den>
                                    <m:r>
                                      <a:rPr lang="en-US" b="0" i="1" smtClean="0">
                                        <a:solidFill>
                                          <a:srgbClr val="000000"/>
                                        </a:solidFill>
                                        <a:latin typeface="Cambria Math" panose="02040503050406030204" pitchFamily="18" charset="0"/>
                                      </a:rPr>
                                      <m:t>2</m:t>
                                    </m:r>
                                  </m:den>
                                </m:f>
                              </m:oMath>
                            </m:oMathPara>
                          </a14:m>
                          <a:endParaRPr lang="en-GB">
                            <a:solidFill>
                              <a:srgbClr val="000000"/>
                            </a:solidFill>
                          </a:endParaRPr>
                        </a:p>
                      </a:txBody>
                      <a:tcPr/>
                    </a:tc>
                    <a:extLst>
                      <a:ext uri="{0D108BD9-81ED-4DB2-BD59-A6C34878D82A}">
                        <a16:rowId xmlns:a16="http://schemas.microsoft.com/office/drawing/2014/main" val="3200553296"/>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𝑞</m:t>
                                    </m:r>
                                  </m:e>
                                  <m:sub>
                                    <m:r>
                                      <a:rPr lang="en-US" b="0" i="1" smtClean="0">
                                        <a:solidFill>
                                          <a:srgbClr val="000000"/>
                                        </a:solidFill>
                                        <a:latin typeface="Cambria Math" panose="02040503050406030204" pitchFamily="18" charset="0"/>
                                      </a:rPr>
                                      <m:t>𝑓</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4</m:t>
                                </m:r>
                                <m:r>
                                  <a:rPr lang="el-GR" i="1" smtClean="0">
                                    <a:solidFill>
                                      <a:srgbClr val="000000"/>
                                    </a:solidFill>
                                    <a:latin typeface="Cambria Math" panose="02040503050406030204" pitchFamily="18" charset="0"/>
                                  </a:rPr>
                                  <m:t>𝜋</m:t>
                                </m:r>
                              </m:oMath>
                            </m:oMathPara>
                          </a14:m>
                          <a:endParaRPr lang="en-GB">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f>
                                  <m:fPr>
                                    <m:type m:val="skw"/>
                                    <m:ctrlPr>
                                      <a:rPr lang="el-GR" i="1" smtClean="0">
                                        <a:solidFill>
                                          <a:srgbClr val="000000"/>
                                        </a:solidFill>
                                        <a:latin typeface="Cambria Math" panose="02040503050406030204" pitchFamily="18" charset="0"/>
                                      </a:rPr>
                                    </m:ctrlPr>
                                  </m:fPr>
                                  <m:num>
                                    <m:r>
                                      <a:rPr lang="el-GR" i="1" smtClean="0">
                                        <a:solidFill>
                                          <a:srgbClr val="000000"/>
                                        </a:solidFill>
                                        <a:latin typeface="Cambria Math" panose="02040503050406030204" pitchFamily="18" charset="0"/>
                                      </a:rPr>
                                      <m:t>𝜋</m:t>
                                    </m:r>
                                  </m:num>
                                  <m:den>
                                    <m:r>
                                      <a:rPr lang="en-US" b="0" i="1" smtClean="0">
                                        <a:solidFill>
                                          <a:srgbClr val="000000"/>
                                        </a:solidFill>
                                        <a:latin typeface="Cambria Math" panose="02040503050406030204" pitchFamily="18" charset="0"/>
                                      </a:rPr>
                                      <m:t>2</m:t>
                                    </m:r>
                                  </m:den>
                                </m:f>
                              </m:oMath>
                            </m:oMathPara>
                          </a14:m>
                          <a:endParaRPr lang="en-GB">
                            <a:solidFill>
                              <a:srgbClr val="000000"/>
                            </a:solidFill>
                          </a:endParaRPr>
                        </a:p>
                      </a:txBody>
                      <a:tcPr/>
                    </a:tc>
                    <a:extLst>
                      <a:ext uri="{0D108BD9-81ED-4DB2-BD59-A6C34878D82A}">
                        <a16:rowId xmlns:a16="http://schemas.microsoft.com/office/drawing/2014/main" val="4121248139"/>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𝐾</m:t>
                                    </m:r>
                                  </m:e>
                                  <m:sub>
                                    <m:r>
                                      <a:rPr lang="en-US" b="0" i="1" smtClean="0">
                                        <a:solidFill>
                                          <a:srgbClr val="000000"/>
                                        </a:solidFill>
                                        <a:latin typeface="Cambria Math" panose="02040503050406030204" pitchFamily="18" charset="0"/>
                                      </a:rPr>
                                      <m:t>𝑝</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1000</m:t>
                                </m:r>
                              </m:oMath>
                            </m:oMathPara>
                          </a14:m>
                          <a:endParaRPr lang="en-GB">
                            <a:solidFill>
                              <a:srgbClr val="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1000</m:t>
                                </m:r>
                              </m:oMath>
                            </m:oMathPara>
                          </a14:m>
                          <a:endParaRPr lang="en-GB">
                            <a:solidFill>
                              <a:srgbClr val="000000"/>
                            </a:solidFill>
                          </a:endParaRPr>
                        </a:p>
                      </a:txBody>
                      <a:tcPr/>
                    </a:tc>
                    <a:extLst>
                      <a:ext uri="{0D108BD9-81ED-4DB2-BD59-A6C34878D82A}">
                        <a16:rowId xmlns:a16="http://schemas.microsoft.com/office/drawing/2014/main" val="3966414303"/>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𝐾</m:t>
                                    </m:r>
                                  </m:e>
                                  <m:sub>
                                    <m:r>
                                      <a:rPr lang="en-US" b="0" i="1" smtClean="0">
                                        <a:solidFill>
                                          <a:srgbClr val="000000"/>
                                        </a:solidFill>
                                        <a:latin typeface="Cambria Math" panose="02040503050406030204" pitchFamily="18" charset="0"/>
                                      </a:rPr>
                                      <m:t>𝑑</m:t>
                                    </m:r>
                                  </m:sub>
                                </m:sSub>
                              </m:oMath>
                            </m:oMathPara>
                          </a14:m>
                          <a:endParaRPr lang="en-GB" i="1">
                            <a:solidFill>
                              <a:srgbClr val="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100</m:t>
                                </m:r>
                              </m:oMath>
                            </m:oMathPara>
                          </a14:m>
                          <a:endParaRPr kumimoji="0" lang="en-GB" sz="1800" b="0" i="0" u="none" strike="noStrike" kern="1200" cap="none" spc="0" normalizeH="0" baseline="0" noProof="0">
                            <a:ln>
                              <a:noFill/>
                            </a:ln>
                            <a:solidFill>
                              <a:srgbClr val="000000"/>
                            </a:solidFill>
                            <a:effectLst/>
                            <a:uLnTx/>
                            <a:uFillTx/>
                            <a:latin typeface="Arial"/>
                            <a:ea typeface="ＭＳ Ｐゴシック"/>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100</m:t>
                                </m:r>
                              </m:oMath>
                            </m:oMathPara>
                          </a14:m>
                          <a:endParaRPr kumimoji="0" lang="en-GB" sz="1800" b="0" i="0" u="none" strike="noStrike" kern="1200" cap="none" spc="0" normalizeH="0" baseline="0" noProof="0">
                            <a:ln>
                              <a:noFill/>
                            </a:ln>
                            <a:solidFill>
                              <a:srgbClr val="000000"/>
                            </a:solidFill>
                            <a:effectLst/>
                            <a:uLnTx/>
                            <a:uFillTx/>
                            <a:latin typeface="Arial"/>
                            <a:ea typeface="ＭＳ Ｐゴシック"/>
                            <a:cs typeface="+mn-cs"/>
                          </a:endParaRPr>
                        </a:p>
                      </a:txBody>
                      <a:tcPr/>
                    </a:tc>
                    <a:extLst>
                      <a:ext uri="{0D108BD9-81ED-4DB2-BD59-A6C34878D82A}">
                        <a16:rowId xmlns:a16="http://schemas.microsoft.com/office/drawing/2014/main" val="3899620007"/>
                      </a:ext>
                    </a:extLst>
                  </a:tr>
                </a:tbl>
              </a:graphicData>
            </a:graphic>
          </p:graphicFrame>
        </mc:Choice>
        <mc:Fallback xmlns="">
          <p:graphicFrame>
            <p:nvGraphicFramePr>
              <p:cNvPr id="11" name="Table 3">
                <a:extLst>
                  <a:ext uri="{FF2B5EF4-FFF2-40B4-BE49-F238E27FC236}">
                    <a16:creationId xmlns:a16="http://schemas.microsoft.com/office/drawing/2014/main" id="{BC3174B4-8CE7-42F1-8A1F-332958D4476A}"/>
                  </a:ext>
                </a:extLst>
              </p:cNvPr>
              <p:cNvGraphicFramePr>
                <a:graphicFrameLocks noGrp="1"/>
              </p:cNvGraphicFramePr>
              <p:nvPr>
                <p:extLst>
                  <p:ext uri="{D42A27DB-BD31-4B8C-83A1-F6EECF244321}">
                    <p14:modId xmlns:p14="http://schemas.microsoft.com/office/powerpoint/2010/main" val="2143929357"/>
                  </p:ext>
                </p:extLst>
              </p:nvPr>
            </p:nvGraphicFramePr>
            <p:xfrm>
              <a:off x="5580112" y="2348880"/>
              <a:ext cx="2619399" cy="1938655"/>
            </p:xfrm>
            <a:graphic>
              <a:graphicData uri="http://schemas.openxmlformats.org/drawingml/2006/table">
                <a:tbl>
                  <a:tblPr firstRow="1" bandRow="1">
                    <a:tableStyleId>{5C22544A-7EE6-4342-B048-85BDC9FD1C3A}</a:tableStyleId>
                  </a:tblPr>
                  <a:tblGrid>
                    <a:gridCol w="648072">
                      <a:extLst>
                        <a:ext uri="{9D8B030D-6E8A-4147-A177-3AD203B41FA5}">
                          <a16:colId xmlns:a16="http://schemas.microsoft.com/office/drawing/2014/main" val="1290302798"/>
                        </a:ext>
                      </a:extLst>
                    </a:gridCol>
                    <a:gridCol w="936104">
                      <a:extLst>
                        <a:ext uri="{9D8B030D-6E8A-4147-A177-3AD203B41FA5}">
                          <a16:colId xmlns:a16="http://schemas.microsoft.com/office/drawing/2014/main" val="2405378823"/>
                        </a:ext>
                      </a:extLst>
                    </a:gridCol>
                    <a:gridCol w="1035223">
                      <a:extLst>
                        <a:ext uri="{9D8B030D-6E8A-4147-A177-3AD203B41FA5}">
                          <a16:colId xmlns:a16="http://schemas.microsoft.com/office/drawing/2014/main" val="2109112418"/>
                        </a:ext>
                      </a:extLst>
                    </a:gridCol>
                  </a:tblGrid>
                  <a:tr h="370840">
                    <a:tc>
                      <a:txBody>
                        <a:bodyPr/>
                        <a:lstStyle/>
                        <a:p>
                          <a:endParaRPr lang="en-GB"/>
                        </a:p>
                      </a:txBody>
                      <a:tcPr/>
                    </a:tc>
                    <a:tc>
                      <a:txBody>
                        <a:bodyPr/>
                        <a:lstStyle/>
                        <a:p>
                          <a:r>
                            <a:rPr lang="en-US" b="0" i="1">
                              <a:solidFill>
                                <a:srgbClr val="000000"/>
                              </a:solidFill>
                            </a:rPr>
                            <a:t>Joint 1</a:t>
                          </a:r>
                          <a:endParaRPr lang="en-GB" b="0" i="1">
                            <a:solidFill>
                              <a:srgbClr val="000000"/>
                            </a:solidFill>
                          </a:endParaRPr>
                        </a:p>
                      </a:txBody>
                      <a:tcPr/>
                    </a:tc>
                    <a:tc>
                      <a:txBody>
                        <a:bodyPr/>
                        <a:lstStyle/>
                        <a:p>
                          <a:r>
                            <a:rPr lang="en-US" b="0" i="1">
                              <a:solidFill>
                                <a:srgbClr val="000000"/>
                              </a:solidFill>
                            </a:rPr>
                            <a:t>Joint 2</a:t>
                          </a:r>
                          <a:endParaRPr lang="en-GB" b="0" i="1">
                            <a:solidFill>
                              <a:srgbClr val="000000"/>
                            </a:solidFill>
                          </a:endParaRPr>
                        </a:p>
                      </a:txBody>
                      <a:tcPr/>
                    </a:tc>
                    <a:extLst>
                      <a:ext uri="{0D108BD9-81ED-4DB2-BD59-A6C34878D82A}">
                        <a16:rowId xmlns:a16="http://schemas.microsoft.com/office/drawing/2014/main" val="2614321764"/>
                      </a:ext>
                    </a:extLst>
                  </a:tr>
                  <a:tr h="405003">
                    <a:tc>
                      <a:txBody>
                        <a:bodyPr/>
                        <a:lstStyle/>
                        <a:p>
                          <a:endParaRPr lang="en-US"/>
                        </a:p>
                      </a:txBody>
                      <a:tcPr>
                        <a:blipFill>
                          <a:blip r:embed="rId3"/>
                          <a:stretch>
                            <a:fillRect l="-935" t="-138806" r="-306542" b="-311940"/>
                          </a:stretch>
                        </a:blipFill>
                      </a:tcPr>
                    </a:tc>
                    <a:tc>
                      <a:txBody>
                        <a:bodyPr/>
                        <a:lstStyle/>
                        <a:p>
                          <a:endParaRPr lang="en-US"/>
                        </a:p>
                      </a:txBody>
                      <a:tcPr>
                        <a:blipFill>
                          <a:blip r:embed="rId3"/>
                          <a:stretch>
                            <a:fillRect l="-70130" t="-138806" r="-112987" b="-311940"/>
                          </a:stretch>
                        </a:blipFill>
                      </a:tcPr>
                    </a:tc>
                    <a:tc>
                      <a:txBody>
                        <a:bodyPr/>
                        <a:lstStyle/>
                        <a:p>
                          <a:endParaRPr lang="en-US"/>
                        </a:p>
                      </a:txBody>
                      <a:tcPr>
                        <a:blipFill>
                          <a:blip r:embed="rId3"/>
                          <a:stretch>
                            <a:fillRect l="-154118" t="-138806" r="-2353" b="-311940"/>
                          </a:stretch>
                        </a:blipFill>
                      </a:tcPr>
                    </a:tc>
                    <a:extLst>
                      <a:ext uri="{0D108BD9-81ED-4DB2-BD59-A6C34878D82A}">
                        <a16:rowId xmlns:a16="http://schemas.microsoft.com/office/drawing/2014/main" val="3200553296"/>
                      </a:ext>
                    </a:extLst>
                  </a:tr>
                  <a:tr h="405003">
                    <a:tc>
                      <a:txBody>
                        <a:bodyPr/>
                        <a:lstStyle/>
                        <a:p>
                          <a:endParaRPr lang="en-US"/>
                        </a:p>
                      </a:txBody>
                      <a:tcPr>
                        <a:blipFill>
                          <a:blip r:embed="rId3"/>
                          <a:stretch>
                            <a:fillRect l="-935" t="-242424" r="-306542" b="-216667"/>
                          </a:stretch>
                        </a:blipFill>
                      </a:tcPr>
                    </a:tc>
                    <a:tc>
                      <a:txBody>
                        <a:bodyPr/>
                        <a:lstStyle/>
                        <a:p>
                          <a:endParaRPr lang="en-US"/>
                        </a:p>
                      </a:txBody>
                      <a:tcPr>
                        <a:blipFill>
                          <a:blip r:embed="rId3"/>
                          <a:stretch>
                            <a:fillRect l="-70130" t="-242424" r="-112987" b="-216667"/>
                          </a:stretch>
                        </a:blipFill>
                      </a:tcPr>
                    </a:tc>
                    <a:tc>
                      <a:txBody>
                        <a:bodyPr/>
                        <a:lstStyle/>
                        <a:p>
                          <a:endParaRPr lang="en-US"/>
                        </a:p>
                      </a:txBody>
                      <a:tcPr>
                        <a:blipFill>
                          <a:blip r:embed="rId3"/>
                          <a:stretch>
                            <a:fillRect l="-154118" t="-242424" r="-2353" b="-216667"/>
                          </a:stretch>
                        </a:blipFill>
                      </a:tcPr>
                    </a:tc>
                    <a:extLst>
                      <a:ext uri="{0D108BD9-81ED-4DB2-BD59-A6C34878D82A}">
                        <a16:rowId xmlns:a16="http://schemas.microsoft.com/office/drawing/2014/main" val="4121248139"/>
                      </a:ext>
                    </a:extLst>
                  </a:tr>
                  <a:tr h="386969">
                    <a:tc>
                      <a:txBody>
                        <a:bodyPr/>
                        <a:lstStyle/>
                        <a:p>
                          <a:endParaRPr lang="en-US"/>
                        </a:p>
                      </a:txBody>
                      <a:tcPr>
                        <a:blipFill>
                          <a:blip r:embed="rId3"/>
                          <a:stretch>
                            <a:fillRect l="-935" t="-353125" r="-306542" b="-123438"/>
                          </a:stretch>
                        </a:blipFill>
                      </a:tcPr>
                    </a:tc>
                    <a:tc>
                      <a:txBody>
                        <a:bodyPr/>
                        <a:lstStyle/>
                        <a:p>
                          <a:endParaRPr lang="en-US"/>
                        </a:p>
                      </a:txBody>
                      <a:tcPr>
                        <a:blipFill>
                          <a:blip r:embed="rId3"/>
                          <a:stretch>
                            <a:fillRect l="-70130" t="-353125" r="-112987" b="-123438"/>
                          </a:stretch>
                        </a:blipFill>
                      </a:tcPr>
                    </a:tc>
                    <a:tc>
                      <a:txBody>
                        <a:bodyPr/>
                        <a:lstStyle/>
                        <a:p>
                          <a:endParaRPr lang="en-US"/>
                        </a:p>
                      </a:txBody>
                      <a:tcPr>
                        <a:blipFill>
                          <a:blip r:embed="rId3"/>
                          <a:stretch>
                            <a:fillRect l="-154118" t="-353125" r="-2353" b="-123438"/>
                          </a:stretch>
                        </a:blipFill>
                      </a:tcPr>
                    </a:tc>
                    <a:extLst>
                      <a:ext uri="{0D108BD9-81ED-4DB2-BD59-A6C34878D82A}">
                        <a16:rowId xmlns:a16="http://schemas.microsoft.com/office/drawing/2014/main" val="3966414303"/>
                      </a:ext>
                    </a:extLst>
                  </a:tr>
                  <a:tr h="370840">
                    <a:tc>
                      <a:txBody>
                        <a:bodyPr/>
                        <a:lstStyle/>
                        <a:p>
                          <a:endParaRPr lang="en-US"/>
                        </a:p>
                      </a:txBody>
                      <a:tcPr>
                        <a:blipFill>
                          <a:blip r:embed="rId3"/>
                          <a:stretch>
                            <a:fillRect l="-935" t="-475410" r="-306542" b="-29508"/>
                          </a:stretch>
                        </a:blipFill>
                      </a:tcPr>
                    </a:tc>
                    <a:tc>
                      <a:txBody>
                        <a:bodyPr/>
                        <a:lstStyle/>
                        <a:p>
                          <a:endParaRPr lang="en-US"/>
                        </a:p>
                      </a:txBody>
                      <a:tcPr>
                        <a:blipFill>
                          <a:blip r:embed="rId3"/>
                          <a:stretch>
                            <a:fillRect l="-70130" t="-475410" r="-112987" b="-29508"/>
                          </a:stretch>
                        </a:blipFill>
                      </a:tcPr>
                    </a:tc>
                    <a:tc>
                      <a:txBody>
                        <a:bodyPr/>
                        <a:lstStyle/>
                        <a:p>
                          <a:endParaRPr lang="en-US"/>
                        </a:p>
                      </a:txBody>
                      <a:tcPr>
                        <a:blipFill>
                          <a:blip r:embed="rId3"/>
                          <a:stretch>
                            <a:fillRect l="-154118" t="-475410" r="-2353" b="-29508"/>
                          </a:stretch>
                        </a:blipFill>
                      </a:tcPr>
                    </a:tc>
                    <a:extLst>
                      <a:ext uri="{0D108BD9-81ED-4DB2-BD59-A6C34878D82A}">
                        <a16:rowId xmlns:a16="http://schemas.microsoft.com/office/drawing/2014/main" val="3899620007"/>
                      </a:ext>
                    </a:extLst>
                  </a:tr>
                </a:tbl>
              </a:graphicData>
            </a:graphic>
          </p:graphicFrame>
        </mc:Fallback>
      </mc:AlternateContent>
      <p:pic>
        <p:nvPicPr>
          <p:cNvPr id="3" name="Graphic 2">
            <a:extLst>
              <a:ext uri="{FF2B5EF4-FFF2-40B4-BE49-F238E27FC236}">
                <a16:creationId xmlns:a16="http://schemas.microsoft.com/office/drawing/2014/main" id="{19E64F42-8414-4EAD-A915-B2ECE1201EB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81716" y="1628800"/>
            <a:ext cx="5076825" cy="3810000"/>
          </a:xfrm>
          <a:prstGeom prst="rect">
            <a:avLst/>
          </a:prstGeom>
        </p:spPr>
      </p:pic>
    </p:spTree>
    <p:extLst>
      <p:ext uri="{BB962C8B-B14F-4D97-AF65-F5344CB8AC3E}">
        <p14:creationId xmlns:p14="http://schemas.microsoft.com/office/powerpoint/2010/main" val="2911507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26</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Offline Gaussian Process</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None/>
            </a:pPr>
            <a:r>
              <a:rPr lang="it-IT" altLang="it-IT" sz="2200"/>
              <a:t>Simulation – Unknown Trajectory</a:t>
            </a:r>
          </a:p>
        </p:txBody>
      </p:sp>
      <p:pic>
        <p:nvPicPr>
          <p:cNvPr id="3" name="Graphic 2">
            <a:extLst>
              <a:ext uri="{FF2B5EF4-FFF2-40B4-BE49-F238E27FC236}">
                <a16:creationId xmlns:a16="http://schemas.microsoft.com/office/drawing/2014/main" id="{9AD7DEAE-3CD4-42C3-B45A-1FBB5C96093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7158" y="1252351"/>
            <a:ext cx="8054478" cy="4768937"/>
          </a:xfrm>
          <a:prstGeom prst="rect">
            <a:avLst/>
          </a:prstGeom>
        </p:spPr>
      </p:pic>
      <mc:AlternateContent xmlns:mc="http://schemas.openxmlformats.org/markup-compatibility/2006" xmlns:a14="http://schemas.microsoft.com/office/drawing/2010/main">
        <mc:Choice Requires="a14">
          <p:graphicFrame>
            <p:nvGraphicFramePr>
              <p:cNvPr id="8" name="Table 3">
                <a:extLst>
                  <a:ext uri="{FF2B5EF4-FFF2-40B4-BE49-F238E27FC236}">
                    <a16:creationId xmlns:a16="http://schemas.microsoft.com/office/drawing/2014/main" id="{1074293D-663F-4E02-8141-15A67E5352B8}"/>
                  </a:ext>
                </a:extLst>
              </p:cNvPr>
              <p:cNvGraphicFramePr>
                <a:graphicFrameLocks noGrp="1"/>
              </p:cNvGraphicFramePr>
              <p:nvPr>
                <p:extLst>
                  <p:ext uri="{D42A27DB-BD31-4B8C-83A1-F6EECF244321}">
                    <p14:modId xmlns:p14="http://schemas.microsoft.com/office/powerpoint/2010/main" val="3299945114"/>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10</m:t>
                                </m:r>
                              </m:oMath>
                            </m:oMathPara>
                          </a14:m>
                          <a:endParaRPr lang="en-GB">
                            <a:solidFill>
                              <a:srgbClr val="000000"/>
                            </a:solidFill>
                          </a:endParaRPr>
                        </a:p>
                      </a:txBody>
                      <a:tcPr/>
                    </a:tc>
                    <a:extLst>
                      <a:ext uri="{0D108BD9-81ED-4DB2-BD59-A6C34878D82A}">
                        <a16:rowId xmlns:a16="http://schemas.microsoft.com/office/drawing/2014/main" val="3200553296"/>
                      </a:ext>
                    </a:extLst>
                  </a:tr>
                </a:tbl>
              </a:graphicData>
            </a:graphic>
          </p:graphicFrame>
        </mc:Choice>
        <mc:Fallback xmlns="">
          <p:graphicFrame>
            <p:nvGraphicFramePr>
              <p:cNvPr id="8" name="Table 3">
                <a:extLst>
                  <a:ext uri="{FF2B5EF4-FFF2-40B4-BE49-F238E27FC236}">
                    <a16:creationId xmlns:a16="http://schemas.microsoft.com/office/drawing/2014/main" id="{1074293D-663F-4E02-8141-15A67E5352B8}"/>
                  </a:ext>
                </a:extLst>
              </p:cNvPr>
              <p:cNvGraphicFramePr>
                <a:graphicFrameLocks noGrp="1"/>
              </p:cNvGraphicFramePr>
              <p:nvPr>
                <p:extLst>
                  <p:ext uri="{D42A27DB-BD31-4B8C-83A1-F6EECF244321}">
                    <p14:modId xmlns:p14="http://schemas.microsoft.com/office/powerpoint/2010/main" val="3299945114"/>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endParaRPr lang="en-US"/>
                        </a:p>
                      </a:txBody>
                      <a:tcPr>
                        <a:blipFill>
                          <a:blip r:embed="rId5"/>
                          <a:stretch>
                            <a:fillRect l="-412" t="-109836" r="-1646" b="-3279"/>
                          </a:stretch>
                        </a:blipFill>
                      </a:tcPr>
                    </a:tc>
                    <a:extLst>
                      <a:ext uri="{0D108BD9-81ED-4DB2-BD59-A6C34878D82A}">
                        <a16:rowId xmlns:a16="http://schemas.microsoft.com/office/drawing/2014/main" val="3200553296"/>
                      </a:ext>
                    </a:extLst>
                  </a:tr>
                </a:tbl>
              </a:graphicData>
            </a:graphic>
          </p:graphicFrame>
        </mc:Fallback>
      </mc:AlternateContent>
    </p:spTree>
    <p:extLst>
      <p:ext uri="{BB962C8B-B14F-4D97-AF65-F5344CB8AC3E}">
        <p14:creationId xmlns:p14="http://schemas.microsoft.com/office/powerpoint/2010/main" val="957136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27</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Offline Gaussian Process</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None/>
            </a:pPr>
            <a:r>
              <a:rPr lang="it-IT" altLang="it-IT" sz="2200"/>
              <a:t>Simulation – Unknown Trajectory</a:t>
            </a:r>
          </a:p>
        </p:txBody>
      </p:sp>
      <p:pic>
        <p:nvPicPr>
          <p:cNvPr id="4" name="Graphic 3">
            <a:extLst>
              <a:ext uri="{FF2B5EF4-FFF2-40B4-BE49-F238E27FC236}">
                <a16:creationId xmlns:a16="http://schemas.microsoft.com/office/drawing/2014/main" id="{30DFFAA2-CF32-4282-9DCE-68E897B9D52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4999" y="1207174"/>
            <a:ext cx="8130777" cy="4814113"/>
          </a:xfrm>
          <a:prstGeom prst="rect">
            <a:avLst/>
          </a:prstGeom>
        </p:spPr>
      </p:pic>
      <mc:AlternateContent xmlns:mc="http://schemas.openxmlformats.org/markup-compatibility/2006" xmlns:a14="http://schemas.microsoft.com/office/drawing/2010/main">
        <mc:Choice Requires="a14">
          <p:graphicFrame>
            <p:nvGraphicFramePr>
              <p:cNvPr id="8" name="Table 3">
                <a:extLst>
                  <a:ext uri="{FF2B5EF4-FFF2-40B4-BE49-F238E27FC236}">
                    <a16:creationId xmlns:a16="http://schemas.microsoft.com/office/drawing/2014/main" id="{E014330A-4340-4B46-85B3-AD4012767876}"/>
                  </a:ext>
                </a:extLst>
              </p:cNvPr>
              <p:cNvGraphicFramePr>
                <a:graphicFrameLocks noGrp="1"/>
              </p:cNvGraphicFramePr>
              <p:nvPr>
                <p:extLst>
                  <p:ext uri="{D42A27DB-BD31-4B8C-83A1-F6EECF244321}">
                    <p14:modId xmlns:p14="http://schemas.microsoft.com/office/powerpoint/2010/main" val="2608479371"/>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50</m:t>
                                </m:r>
                              </m:oMath>
                            </m:oMathPara>
                          </a14:m>
                          <a:endParaRPr lang="en-GB">
                            <a:solidFill>
                              <a:srgbClr val="000000"/>
                            </a:solidFill>
                          </a:endParaRPr>
                        </a:p>
                      </a:txBody>
                      <a:tcPr/>
                    </a:tc>
                    <a:extLst>
                      <a:ext uri="{0D108BD9-81ED-4DB2-BD59-A6C34878D82A}">
                        <a16:rowId xmlns:a16="http://schemas.microsoft.com/office/drawing/2014/main" val="3200553296"/>
                      </a:ext>
                    </a:extLst>
                  </a:tr>
                </a:tbl>
              </a:graphicData>
            </a:graphic>
          </p:graphicFrame>
        </mc:Choice>
        <mc:Fallback xmlns="">
          <p:graphicFrame>
            <p:nvGraphicFramePr>
              <p:cNvPr id="8" name="Table 3">
                <a:extLst>
                  <a:ext uri="{FF2B5EF4-FFF2-40B4-BE49-F238E27FC236}">
                    <a16:creationId xmlns:a16="http://schemas.microsoft.com/office/drawing/2014/main" id="{E014330A-4340-4B46-85B3-AD4012767876}"/>
                  </a:ext>
                </a:extLst>
              </p:cNvPr>
              <p:cNvGraphicFramePr>
                <a:graphicFrameLocks noGrp="1"/>
              </p:cNvGraphicFramePr>
              <p:nvPr>
                <p:extLst>
                  <p:ext uri="{D42A27DB-BD31-4B8C-83A1-F6EECF244321}">
                    <p14:modId xmlns:p14="http://schemas.microsoft.com/office/powerpoint/2010/main" val="2608479371"/>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endParaRPr lang="en-US"/>
                        </a:p>
                      </a:txBody>
                      <a:tcPr>
                        <a:blipFill>
                          <a:blip r:embed="rId5"/>
                          <a:stretch>
                            <a:fillRect l="-412" t="-109836" r="-1646" b="-3279"/>
                          </a:stretch>
                        </a:blipFill>
                      </a:tcPr>
                    </a:tc>
                    <a:extLst>
                      <a:ext uri="{0D108BD9-81ED-4DB2-BD59-A6C34878D82A}">
                        <a16:rowId xmlns:a16="http://schemas.microsoft.com/office/drawing/2014/main" val="3200553296"/>
                      </a:ext>
                    </a:extLst>
                  </a:tr>
                </a:tbl>
              </a:graphicData>
            </a:graphic>
          </p:graphicFrame>
        </mc:Fallback>
      </mc:AlternateContent>
    </p:spTree>
    <p:extLst>
      <p:ext uri="{BB962C8B-B14F-4D97-AF65-F5344CB8AC3E}">
        <p14:creationId xmlns:p14="http://schemas.microsoft.com/office/powerpoint/2010/main" val="27444964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28</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Offline Gaussian Process</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None/>
            </a:pPr>
            <a:r>
              <a:rPr lang="it-IT" altLang="it-IT" sz="2200"/>
              <a:t>Simulation – Without Heuristic</a:t>
            </a:r>
          </a:p>
        </p:txBody>
      </p:sp>
      <p:pic>
        <p:nvPicPr>
          <p:cNvPr id="3" name="Graphic 2">
            <a:extLst>
              <a:ext uri="{FF2B5EF4-FFF2-40B4-BE49-F238E27FC236}">
                <a16:creationId xmlns:a16="http://schemas.microsoft.com/office/drawing/2014/main" id="{BD8A3FB7-1A3E-44C1-A9F2-348B9A255E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4399" y="1207174"/>
            <a:ext cx="8120007" cy="4814113"/>
          </a:xfrm>
          <a:prstGeom prst="rect">
            <a:avLst/>
          </a:prstGeom>
        </p:spPr>
      </p:pic>
      <mc:AlternateContent xmlns:mc="http://schemas.openxmlformats.org/markup-compatibility/2006" xmlns:a14="http://schemas.microsoft.com/office/drawing/2010/main">
        <mc:Choice Requires="a14">
          <p:graphicFrame>
            <p:nvGraphicFramePr>
              <p:cNvPr id="8" name="Table 3">
                <a:extLst>
                  <a:ext uri="{FF2B5EF4-FFF2-40B4-BE49-F238E27FC236}">
                    <a16:creationId xmlns:a16="http://schemas.microsoft.com/office/drawing/2014/main" id="{6885A547-39CC-44E8-853E-842602CE99BB}"/>
                  </a:ext>
                </a:extLst>
              </p:cNvPr>
              <p:cNvGraphicFramePr>
                <a:graphicFrameLocks noGrp="1"/>
              </p:cNvGraphicFramePr>
              <p:nvPr>
                <p:extLst>
                  <p:ext uri="{D42A27DB-BD31-4B8C-83A1-F6EECF244321}">
                    <p14:modId xmlns:p14="http://schemas.microsoft.com/office/powerpoint/2010/main" val="2608479371"/>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50</m:t>
                                </m:r>
                              </m:oMath>
                            </m:oMathPara>
                          </a14:m>
                          <a:endParaRPr lang="en-GB">
                            <a:solidFill>
                              <a:srgbClr val="000000"/>
                            </a:solidFill>
                          </a:endParaRPr>
                        </a:p>
                      </a:txBody>
                      <a:tcPr/>
                    </a:tc>
                    <a:extLst>
                      <a:ext uri="{0D108BD9-81ED-4DB2-BD59-A6C34878D82A}">
                        <a16:rowId xmlns:a16="http://schemas.microsoft.com/office/drawing/2014/main" val="3200553296"/>
                      </a:ext>
                    </a:extLst>
                  </a:tr>
                </a:tbl>
              </a:graphicData>
            </a:graphic>
          </p:graphicFrame>
        </mc:Choice>
        <mc:Fallback xmlns="">
          <p:graphicFrame>
            <p:nvGraphicFramePr>
              <p:cNvPr id="8" name="Table 3">
                <a:extLst>
                  <a:ext uri="{FF2B5EF4-FFF2-40B4-BE49-F238E27FC236}">
                    <a16:creationId xmlns:a16="http://schemas.microsoft.com/office/drawing/2014/main" id="{6885A547-39CC-44E8-853E-842602CE99BB}"/>
                  </a:ext>
                </a:extLst>
              </p:cNvPr>
              <p:cNvGraphicFramePr>
                <a:graphicFrameLocks noGrp="1"/>
              </p:cNvGraphicFramePr>
              <p:nvPr>
                <p:extLst>
                  <p:ext uri="{D42A27DB-BD31-4B8C-83A1-F6EECF244321}">
                    <p14:modId xmlns:p14="http://schemas.microsoft.com/office/powerpoint/2010/main" val="2608479371"/>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endParaRPr lang="en-US"/>
                        </a:p>
                      </a:txBody>
                      <a:tcPr>
                        <a:blipFill>
                          <a:blip r:embed="rId5"/>
                          <a:stretch>
                            <a:fillRect l="-412" t="-109836" r="-1646" b="-3279"/>
                          </a:stretch>
                        </a:blipFill>
                      </a:tcPr>
                    </a:tc>
                    <a:extLst>
                      <a:ext uri="{0D108BD9-81ED-4DB2-BD59-A6C34878D82A}">
                        <a16:rowId xmlns:a16="http://schemas.microsoft.com/office/drawing/2014/main" val="3200553296"/>
                      </a:ext>
                    </a:extLst>
                  </a:tr>
                </a:tbl>
              </a:graphicData>
            </a:graphic>
          </p:graphicFrame>
        </mc:Fallback>
      </mc:AlternateContent>
    </p:spTree>
    <p:extLst>
      <p:ext uri="{BB962C8B-B14F-4D97-AF65-F5344CB8AC3E}">
        <p14:creationId xmlns:p14="http://schemas.microsoft.com/office/powerpoint/2010/main" val="10225151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29</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Online Gaussian Process</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Simulation</a:t>
            </a:r>
          </a:p>
        </p:txBody>
      </p:sp>
      <mc:AlternateContent xmlns:mc="http://schemas.openxmlformats.org/markup-compatibility/2006" xmlns:a14="http://schemas.microsoft.com/office/drawing/2010/main">
        <mc:Choice Requires="a14">
          <p:graphicFrame>
            <p:nvGraphicFramePr>
              <p:cNvPr id="11" name="Table 3">
                <a:extLst>
                  <a:ext uri="{FF2B5EF4-FFF2-40B4-BE49-F238E27FC236}">
                    <a16:creationId xmlns:a16="http://schemas.microsoft.com/office/drawing/2014/main" id="{BC3174B4-8CE7-42F1-8A1F-332958D4476A}"/>
                  </a:ext>
                </a:extLst>
              </p:cNvPr>
              <p:cNvGraphicFramePr>
                <a:graphicFrameLocks noGrp="1"/>
              </p:cNvGraphicFramePr>
              <p:nvPr/>
            </p:nvGraphicFramePr>
            <p:xfrm>
              <a:off x="5580112" y="2348880"/>
              <a:ext cx="2619399" cy="1938655"/>
            </p:xfrm>
            <a:graphic>
              <a:graphicData uri="http://schemas.openxmlformats.org/drawingml/2006/table">
                <a:tbl>
                  <a:tblPr firstRow="1" bandRow="1">
                    <a:tableStyleId>{5C22544A-7EE6-4342-B048-85BDC9FD1C3A}</a:tableStyleId>
                  </a:tblPr>
                  <a:tblGrid>
                    <a:gridCol w="648072">
                      <a:extLst>
                        <a:ext uri="{9D8B030D-6E8A-4147-A177-3AD203B41FA5}">
                          <a16:colId xmlns:a16="http://schemas.microsoft.com/office/drawing/2014/main" val="1290302798"/>
                        </a:ext>
                      </a:extLst>
                    </a:gridCol>
                    <a:gridCol w="936104">
                      <a:extLst>
                        <a:ext uri="{9D8B030D-6E8A-4147-A177-3AD203B41FA5}">
                          <a16:colId xmlns:a16="http://schemas.microsoft.com/office/drawing/2014/main" val="2405378823"/>
                        </a:ext>
                      </a:extLst>
                    </a:gridCol>
                    <a:gridCol w="1035223">
                      <a:extLst>
                        <a:ext uri="{9D8B030D-6E8A-4147-A177-3AD203B41FA5}">
                          <a16:colId xmlns:a16="http://schemas.microsoft.com/office/drawing/2014/main" val="2109112418"/>
                        </a:ext>
                      </a:extLst>
                    </a:gridCol>
                  </a:tblGrid>
                  <a:tr h="370840">
                    <a:tc>
                      <a:txBody>
                        <a:bodyPr/>
                        <a:lstStyle/>
                        <a:p>
                          <a:endParaRPr lang="en-GB"/>
                        </a:p>
                      </a:txBody>
                      <a:tcPr/>
                    </a:tc>
                    <a:tc>
                      <a:txBody>
                        <a:bodyPr/>
                        <a:lstStyle/>
                        <a:p>
                          <a:r>
                            <a:rPr lang="en-US" b="0" i="1">
                              <a:solidFill>
                                <a:srgbClr val="000000"/>
                              </a:solidFill>
                            </a:rPr>
                            <a:t>Joint 1</a:t>
                          </a:r>
                          <a:endParaRPr lang="en-GB" b="0" i="1">
                            <a:solidFill>
                              <a:srgbClr val="000000"/>
                            </a:solidFill>
                          </a:endParaRPr>
                        </a:p>
                      </a:txBody>
                      <a:tcPr/>
                    </a:tc>
                    <a:tc>
                      <a:txBody>
                        <a:bodyPr/>
                        <a:lstStyle/>
                        <a:p>
                          <a:r>
                            <a:rPr lang="en-US" b="0" i="1">
                              <a:solidFill>
                                <a:srgbClr val="000000"/>
                              </a:solidFill>
                            </a:rPr>
                            <a:t>Joint 2</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𝑞</m:t>
                                    </m:r>
                                  </m:e>
                                  <m:sub>
                                    <m:r>
                                      <a:rPr lang="en-US" b="0" i="1" smtClean="0">
                                        <a:solidFill>
                                          <a:srgbClr val="000000"/>
                                        </a:solidFill>
                                        <a:latin typeface="Cambria Math" panose="02040503050406030204" pitchFamily="18" charset="0"/>
                                      </a:rPr>
                                      <m:t>0</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0</m:t>
                                </m:r>
                              </m:oMath>
                            </m:oMathPara>
                          </a14:m>
                          <a:endParaRPr lang="en-GB">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m:t>
                                </m:r>
                                <m:f>
                                  <m:fPr>
                                    <m:type m:val="skw"/>
                                    <m:ctrlPr>
                                      <a:rPr lang="el-GR" i="1" smtClean="0">
                                        <a:solidFill>
                                          <a:srgbClr val="000000"/>
                                        </a:solidFill>
                                        <a:latin typeface="Cambria Math" panose="02040503050406030204" pitchFamily="18" charset="0"/>
                                      </a:rPr>
                                    </m:ctrlPr>
                                  </m:fPr>
                                  <m:num>
                                    <m:r>
                                      <a:rPr lang="el-GR" i="1" smtClean="0">
                                        <a:solidFill>
                                          <a:srgbClr val="000000"/>
                                        </a:solidFill>
                                        <a:latin typeface="Cambria Math" panose="02040503050406030204" pitchFamily="18" charset="0"/>
                                      </a:rPr>
                                      <m:t>𝜋</m:t>
                                    </m:r>
                                  </m:num>
                                  <m:den>
                                    <m:r>
                                      <a:rPr lang="en-US" b="0" i="1" smtClean="0">
                                        <a:solidFill>
                                          <a:srgbClr val="000000"/>
                                        </a:solidFill>
                                        <a:latin typeface="Cambria Math" panose="02040503050406030204" pitchFamily="18" charset="0"/>
                                      </a:rPr>
                                      <m:t>2</m:t>
                                    </m:r>
                                  </m:den>
                                </m:f>
                              </m:oMath>
                            </m:oMathPara>
                          </a14:m>
                          <a:endParaRPr lang="en-GB">
                            <a:solidFill>
                              <a:srgbClr val="000000"/>
                            </a:solidFill>
                          </a:endParaRPr>
                        </a:p>
                      </a:txBody>
                      <a:tcPr/>
                    </a:tc>
                    <a:extLst>
                      <a:ext uri="{0D108BD9-81ED-4DB2-BD59-A6C34878D82A}">
                        <a16:rowId xmlns:a16="http://schemas.microsoft.com/office/drawing/2014/main" val="3200553296"/>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𝑞</m:t>
                                    </m:r>
                                  </m:e>
                                  <m:sub>
                                    <m:r>
                                      <a:rPr lang="en-US" b="0" i="1" smtClean="0">
                                        <a:solidFill>
                                          <a:srgbClr val="000000"/>
                                        </a:solidFill>
                                        <a:latin typeface="Cambria Math" panose="02040503050406030204" pitchFamily="18" charset="0"/>
                                      </a:rPr>
                                      <m:t>𝑓</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4</m:t>
                                </m:r>
                                <m:r>
                                  <a:rPr lang="el-GR" i="1" smtClean="0">
                                    <a:solidFill>
                                      <a:srgbClr val="000000"/>
                                    </a:solidFill>
                                    <a:latin typeface="Cambria Math" panose="02040503050406030204" pitchFamily="18" charset="0"/>
                                  </a:rPr>
                                  <m:t>𝜋</m:t>
                                </m:r>
                              </m:oMath>
                            </m:oMathPara>
                          </a14:m>
                          <a:endParaRPr lang="en-GB">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f>
                                  <m:fPr>
                                    <m:type m:val="skw"/>
                                    <m:ctrlPr>
                                      <a:rPr lang="el-GR" i="1" smtClean="0">
                                        <a:solidFill>
                                          <a:srgbClr val="000000"/>
                                        </a:solidFill>
                                        <a:latin typeface="Cambria Math" panose="02040503050406030204" pitchFamily="18" charset="0"/>
                                      </a:rPr>
                                    </m:ctrlPr>
                                  </m:fPr>
                                  <m:num>
                                    <m:r>
                                      <a:rPr lang="el-GR" i="1" smtClean="0">
                                        <a:solidFill>
                                          <a:srgbClr val="000000"/>
                                        </a:solidFill>
                                        <a:latin typeface="Cambria Math" panose="02040503050406030204" pitchFamily="18" charset="0"/>
                                      </a:rPr>
                                      <m:t>𝜋</m:t>
                                    </m:r>
                                  </m:num>
                                  <m:den>
                                    <m:r>
                                      <a:rPr lang="en-US" b="0" i="1" smtClean="0">
                                        <a:solidFill>
                                          <a:srgbClr val="000000"/>
                                        </a:solidFill>
                                        <a:latin typeface="Cambria Math" panose="02040503050406030204" pitchFamily="18" charset="0"/>
                                      </a:rPr>
                                      <m:t>2</m:t>
                                    </m:r>
                                  </m:den>
                                </m:f>
                              </m:oMath>
                            </m:oMathPara>
                          </a14:m>
                          <a:endParaRPr lang="en-GB">
                            <a:solidFill>
                              <a:srgbClr val="000000"/>
                            </a:solidFill>
                          </a:endParaRPr>
                        </a:p>
                      </a:txBody>
                      <a:tcPr/>
                    </a:tc>
                    <a:extLst>
                      <a:ext uri="{0D108BD9-81ED-4DB2-BD59-A6C34878D82A}">
                        <a16:rowId xmlns:a16="http://schemas.microsoft.com/office/drawing/2014/main" val="4121248139"/>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𝐾</m:t>
                                    </m:r>
                                  </m:e>
                                  <m:sub>
                                    <m:r>
                                      <a:rPr lang="en-US" b="0" i="1" smtClean="0">
                                        <a:solidFill>
                                          <a:srgbClr val="000000"/>
                                        </a:solidFill>
                                        <a:latin typeface="Cambria Math" panose="02040503050406030204" pitchFamily="18" charset="0"/>
                                      </a:rPr>
                                      <m:t>𝑝</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1000</m:t>
                                </m:r>
                              </m:oMath>
                            </m:oMathPara>
                          </a14:m>
                          <a:endParaRPr lang="en-GB">
                            <a:solidFill>
                              <a:srgbClr val="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1000</m:t>
                                </m:r>
                              </m:oMath>
                            </m:oMathPara>
                          </a14:m>
                          <a:endParaRPr lang="en-GB">
                            <a:solidFill>
                              <a:srgbClr val="000000"/>
                            </a:solidFill>
                          </a:endParaRPr>
                        </a:p>
                      </a:txBody>
                      <a:tcPr/>
                    </a:tc>
                    <a:extLst>
                      <a:ext uri="{0D108BD9-81ED-4DB2-BD59-A6C34878D82A}">
                        <a16:rowId xmlns:a16="http://schemas.microsoft.com/office/drawing/2014/main" val="3966414303"/>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𝐾</m:t>
                                    </m:r>
                                  </m:e>
                                  <m:sub>
                                    <m:r>
                                      <a:rPr lang="en-US" b="0" i="1" smtClean="0">
                                        <a:solidFill>
                                          <a:srgbClr val="000000"/>
                                        </a:solidFill>
                                        <a:latin typeface="Cambria Math" panose="02040503050406030204" pitchFamily="18" charset="0"/>
                                      </a:rPr>
                                      <m:t>𝑑</m:t>
                                    </m:r>
                                  </m:sub>
                                </m:sSub>
                              </m:oMath>
                            </m:oMathPara>
                          </a14:m>
                          <a:endParaRPr lang="en-GB" i="1">
                            <a:solidFill>
                              <a:srgbClr val="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100</m:t>
                                </m:r>
                              </m:oMath>
                            </m:oMathPara>
                          </a14:m>
                          <a:endParaRPr kumimoji="0" lang="en-GB" sz="1800" b="0" i="0" u="none" strike="noStrike" kern="1200" cap="none" spc="0" normalizeH="0" baseline="0" noProof="0">
                            <a:ln>
                              <a:noFill/>
                            </a:ln>
                            <a:solidFill>
                              <a:srgbClr val="000000"/>
                            </a:solidFill>
                            <a:effectLst/>
                            <a:uLnTx/>
                            <a:uFillTx/>
                            <a:latin typeface="Arial"/>
                            <a:ea typeface="ＭＳ Ｐゴシック"/>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100</m:t>
                                </m:r>
                              </m:oMath>
                            </m:oMathPara>
                          </a14:m>
                          <a:endParaRPr kumimoji="0" lang="en-GB" sz="1800" b="0" i="0" u="none" strike="noStrike" kern="1200" cap="none" spc="0" normalizeH="0" baseline="0" noProof="0">
                            <a:ln>
                              <a:noFill/>
                            </a:ln>
                            <a:solidFill>
                              <a:srgbClr val="000000"/>
                            </a:solidFill>
                            <a:effectLst/>
                            <a:uLnTx/>
                            <a:uFillTx/>
                            <a:latin typeface="Arial"/>
                            <a:ea typeface="ＭＳ Ｐゴシック"/>
                            <a:cs typeface="+mn-cs"/>
                          </a:endParaRPr>
                        </a:p>
                      </a:txBody>
                      <a:tcPr/>
                    </a:tc>
                    <a:extLst>
                      <a:ext uri="{0D108BD9-81ED-4DB2-BD59-A6C34878D82A}">
                        <a16:rowId xmlns:a16="http://schemas.microsoft.com/office/drawing/2014/main" val="3899620007"/>
                      </a:ext>
                    </a:extLst>
                  </a:tr>
                </a:tbl>
              </a:graphicData>
            </a:graphic>
          </p:graphicFrame>
        </mc:Choice>
        <mc:Fallback xmlns="">
          <p:graphicFrame>
            <p:nvGraphicFramePr>
              <p:cNvPr id="11" name="Table 3">
                <a:extLst>
                  <a:ext uri="{FF2B5EF4-FFF2-40B4-BE49-F238E27FC236}">
                    <a16:creationId xmlns:a16="http://schemas.microsoft.com/office/drawing/2014/main" id="{BC3174B4-8CE7-42F1-8A1F-332958D4476A}"/>
                  </a:ext>
                </a:extLst>
              </p:cNvPr>
              <p:cNvGraphicFramePr>
                <a:graphicFrameLocks noGrp="1"/>
              </p:cNvGraphicFramePr>
              <p:nvPr/>
            </p:nvGraphicFramePr>
            <p:xfrm>
              <a:off x="5580112" y="2348880"/>
              <a:ext cx="2619399" cy="1938655"/>
            </p:xfrm>
            <a:graphic>
              <a:graphicData uri="http://schemas.openxmlformats.org/drawingml/2006/table">
                <a:tbl>
                  <a:tblPr firstRow="1" bandRow="1">
                    <a:tableStyleId>{5C22544A-7EE6-4342-B048-85BDC9FD1C3A}</a:tableStyleId>
                  </a:tblPr>
                  <a:tblGrid>
                    <a:gridCol w="648072">
                      <a:extLst>
                        <a:ext uri="{9D8B030D-6E8A-4147-A177-3AD203B41FA5}">
                          <a16:colId xmlns:a16="http://schemas.microsoft.com/office/drawing/2014/main" val="1290302798"/>
                        </a:ext>
                      </a:extLst>
                    </a:gridCol>
                    <a:gridCol w="936104">
                      <a:extLst>
                        <a:ext uri="{9D8B030D-6E8A-4147-A177-3AD203B41FA5}">
                          <a16:colId xmlns:a16="http://schemas.microsoft.com/office/drawing/2014/main" val="2405378823"/>
                        </a:ext>
                      </a:extLst>
                    </a:gridCol>
                    <a:gridCol w="1035223">
                      <a:extLst>
                        <a:ext uri="{9D8B030D-6E8A-4147-A177-3AD203B41FA5}">
                          <a16:colId xmlns:a16="http://schemas.microsoft.com/office/drawing/2014/main" val="2109112418"/>
                        </a:ext>
                      </a:extLst>
                    </a:gridCol>
                  </a:tblGrid>
                  <a:tr h="370840">
                    <a:tc>
                      <a:txBody>
                        <a:bodyPr/>
                        <a:lstStyle/>
                        <a:p>
                          <a:endParaRPr lang="en-GB"/>
                        </a:p>
                      </a:txBody>
                      <a:tcPr/>
                    </a:tc>
                    <a:tc>
                      <a:txBody>
                        <a:bodyPr/>
                        <a:lstStyle/>
                        <a:p>
                          <a:r>
                            <a:rPr lang="en-US" b="0" i="1">
                              <a:solidFill>
                                <a:srgbClr val="000000"/>
                              </a:solidFill>
                            </a:rPr>
                            <a:t>Joint 1</a:t>
                          </a:r>
                          <a:endParaRPr lang="en-GB" b="0" i="1">
                            <a:solidFill>
                              <a:srgbClr val="000000"/>
                            </a:solidFill>
                          </a:endParaRPr>
                        </a:p>
                      </a:txBody>
                      <a:tcPr/>
                    </a:tc>
                    <a:tc>
                      <a:txBody>
                        <a:bodyPr/>
                        <a:lstStyle/>
                        <a:p>
                          <a:r>
                            <a:rPr lang="en-US" b="0" i="1">
                              <a:solidFill>
                                <a:srgbClr val="000000"/>
                              </a:solidFill>
                            </a:rPr>
                            <a:t>Joint 2</a:t>
                          </a:r>
                          <a:endParaRPr lang="en-GB" b="0" i="1">
                            <a:solidFill>
                              <a:srgbClr val="000000"/>
                            </a:solidFill>
                          </a:endParaRPr>
                        </a:p>
                      </a:txBody>
                      <a:tcPr/>
                    </a:tc>
                    <a:extLst>
                      <a:ext uri="{0D108BD9-81ED-4DB2-BD59-A6C34878D82A}">
                        <a16:rowId xmlns:a16="http://schemas.microsoft.com/office/drawing/2014/main" val="2614321764"/>
                      </a:ext>
                    </a:extLst>
                  </a:tr>
                  <a:tr h="405003">
                    <a:tc>
                      <a:txBody>
                        <a:bodyPr/>
                        <a:lstStyle/>
                        <a:p>
                          <a:endParaRPr lang="en-US"/>
                        </a:p>
                      </a:txBody>
                      <a:tcPr>
                        <a:blipFill>
                          <a:blip r:embed="rId3"/>
                          <a:stretch>
                            <a:fillRect l="-935" t="-138806" r="-306542" b="-311940"/>
                          </a:stretch>
                        </a:blipFill>
                      </a:tcPr>
                    </a:tc>
                    <a:tc>
                      <a:txBody>
                        <a:bodyPr/>
                        <a:lstStyle/>
                        <a:p>
                          <a:endParaRPr lang="en-US"/>
                        </a:p>
                      </a:txBody>
                      <a:tcPr>
                        <a:blipFill>
                          <a:blip r:embed="rId3"/>
                          <a:stretch>
                            <a:fillRect l="-70130" t="-138806" r="-112987" b="-311940"/>
                          </a:stretch>
                        </a:blipFill>
                      </a:tcPr>
                    </a:tc>
                    <a:tc>
                      <a:txBody>
                        <a:bodyPr/>
                        <a:lstStyle/>
                        <a:p>
                          <a:endParaRPr lang="en-US"/>
                        </a:p>
                      </a:txBody>
                      <a:tcPr>
                        <a:blipFill>
                          <a:blip r:embed="rId3"/>
                          <a:stretch>
                            <a:fillRect l="-154118" t="-138806" r="-2353" b="-311940"/>
                          </a:stretch>
                        </a:blipFill>
                      </a:tcPr>
                    </a:tc>
                    <a:extLst>
                      <a:ext uri="{0D108BD9-81ED-4DB2-BD59-A6C34878D82A}">
                        <a16:rowId xmlns:a16="http://schemas.microsoft.com/office/drawing/2014/main" val="3200553296"/>
                      </a:ext>
                    </a:extLst>
                  </a:tr>
                  <a:tr h="405003">
                    <a:tc>
                      <a:txBody>
                        <a:bodyPr/>
                        <a:lstStyle/>
                        <a:p>
                          <a:endParaRPr lang="en-US"/>
                        </a:p>
                      </a:txBody>
                      <a:tcPr>
                        <a:blipFill>
                          <a:blip r:embed="rId3"/>
                          <a:stretch>
                            <a:fillRect l="-935" t="-242424" r="-306542" b="-216667"/>
                          </a:stretch>
                        </a:blipFill>
                      </a:tcPr>
                    </a:tc>
                    <a:tc>
                      <a:txBody>
                        <a:bodyPr/>
                        <a:lstStyle/>
                        <a:p>
                          <a:endParaRPr lang="en-US"/>
                        </a:p>
                      </a:txBody>
                      <a:tcPr>
                        <a:blipFill>
                          <a:blip r:embed="rId3"/>
                          <a:stretch>
                            <a:fillRect l="-70130" t="-242424" r="-112987" b="-216667"/>
                          </a:stretch>
                        </a:blipFill>
                      </a:tcPr>
                    </a:tc>
                    <a:tc>
                      <a:txBody>
                        <a:bodyPr/>
                        <a:lstStyle/>
                        <a:p>
                          <a:endParaRPr lang="en-US"/>
                        </a:p>
                      </a:txBody>
                      <a:tcPr>
                        <a:blipFill>
                          <a:blip r:embed="rId3"/>
                          <a:stretch>
                            <a:fillRect l="-154118" t="-242424" r="-2353" b="-216667"/>
                          </a:stretch>
                        </a:blipFill>
                      </a:tcPr>
                    </a:tc>
                    <a:extLst>
                      <a:ext uri="{0D108BD9-81ED-4DB2-BD59-A6C34878D82A}">
                        <a16:rowId xmlns:a16="http://schemas.microsoft.com/office/drawing/2014/main" val="4121248139"/>
                      </a:ext>
                    </a:extLst>
                  </a:tr>
                  <a:tr h="386969">
                    <a:tc>
                      <a:txBody>
                        <a:bodyPr/>
                        <a:lstStyle/>
                        <a:p>
                          <a:endParaRPr lang="en-US"/>
                        </a:p>
                      </a:txBody>
                      <a:tcPr>
                        <a:blipFill>
                          <a:blip r:embed="rId3"/>
                          <a:stretch>
                            <a:fillRect l="-935" t="-353125" r="-306542" b="-123438"/>
                          </a:stretch>
                        </a:blipFill>
                      </a:tcPr>
                    </a:tc>
                    <a:tc>
                      <a:txBody>
                        <a:bodyPr/>
                        <a:lstStyle/>
                        <a:p>
                          <a:endParaRPr lang="en-US"/>
                        </a:p>
                      </a:txBody>
                      <a:tcPr>
                        <a:blipFill>
                          <a:blip r:embed="rId3"/>
                          <a:stretch>
                            <a:fillRect l="-70130" t="-353125" r="-112987" b="-123438"/>
                          </a:stretch>
                        </a:blipFill>
                      </a:tcPr>
                    </a:tc>
                    <a:tc>
                      <a:txBody>
                        <a:bodyPr/>
                        <a:lstStyle/>
                        <a:p>
                          <a:endParaRPr lang="en-US"/>
                        </a:p>
                      </a:txBody>
                      <a:tcPr>
                        <a:blipFill>
                          <a:blip r:embed="rId3"/>
                          <a:stretch>
                            <a:fillRect l="-154118" t="-353125" r="-2353" b="-123438"/>
                          </a:stretch>
                        </a:blipFill>
                      </a:tcPr>
                    </a:tc>
                    <a:extLst>
                      <a:ext uri="{0D108BD9-81ED-4DB2-BD59-A6C34878D82A}">
                        <a16:rowId xmlns:a16="http://schemas.microsoft.com/office/drawing/2014/main" val="3966414303"/>
                      </a:ext>
                    </a:extLst>
                  </a:tr>
                  <a:tr h="370840">
                    <a:tc>
                      <a:txBody>
                        <a:bodyPr/>
                        <a:lstStyle/>
                        <a:p>
                          <a:endParaRPr lang="en-US"/>
                        </a:p>
                      </a:txBody>
                      <a:tcPr>
                        <a:blipFill>
                          <a:blip r:embed="rId3"/>
                          <a:stretch>
                            <a:fillRect l="-935" t="-475410" r="-306542" b="-29508"/>
                          </a:stretch>
                        </a:blipFill>
                      </a:tcPr>
                    </a:tc>
                    <a:tc>
                      <a:txBody>
                        <a:bodyPr/>
                        <a:lstStyle/>
                        <a:p>
                          <a:endParaRPr lang="en-US"/>
                        </a:p>
                      </a:txBody>
                      <a:tcPr>
                        <a:blipFill>
                          <a:blip r:embed="rId3"/>
                          <a:stretch>
                            <a:fillRect l="-70130" t="-475410" r="-112987" b="-29508"/>
                          </a:stretch>
                        </a:blipFill>
                      </a:tcPr>
                    </a:tc>
                    <a:tc>
                      <a:txBody>
                        <a:bodyPr/>
                        <a:lstStyle/>
                        <a:p>
                          <a:endParaRPr lang="en-US"/>
                        </a:p>
                      </a:txBody>
                      <a:tcPr>
                        <a:blipFill>
                          <a:blip r:embed="rId3"/>
                          <a:stretch>
                            <a:fillRect l="-154118" t="-475410" r="-2353" b="-29508"/>
                          </a:stretch>
                        </a:blipFill>
                      </a:tcPr>
                    </a:tc>
                    <a:extLst>
                      <a:ext uri="{0D108BD9-81ED-4DB2-BD59-A6C34878D82A}">
                        <a16:rowId xmlns:a16="http://schemas.microsoft.com/office/drawing/2014/main" val="3899620007"/>
                      </a:ext>
                    </a:extLst>
                  </a:tr>
                </a:tbl>
              </a:graphicData>
            </a:graphic>
          </p:graphicFrame>
        </mc:Fallback>
      </mc:AlternateContent>
      <p:pic>
        <p:nvPicPr>
          <p:cNvPr id="4" name="Graphic 3">
            <a:extLst>
              <a:ext uri="{FF2B5EF4-FFF2-40B4-BE49-F238E27FC236}">
                <a16:creationId xmlns:a16="http://schemas.microsoft.com/office/drawing/2014/main" id="{B41E1861-779E-4D64-9195-5BF0152D2BB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28587" y="1587617"/>
            <a:ext cx="5076825" cy="3810000"/>
          </a:xfrm>
          <a:prstGeom prst="rect">
            <a:avLst/>
          </a:prstGeom>
        </p:spPr>
      </p:pic>
    </p:spTree>
    <p:extLst>
      <p:ext uri="{BB962C8B-B14F-4D97-AF65-F5344CB8AC3E}">
        <p14:creationId xmlns:p14="http://schemas.microsoft.com/office/powerpoint/2010/main" val="8569089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3</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Introduction</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Robot Learning </a:t>
            </a:r>
            <a:r>
              <a:rPr lang="en-US" altLang="it-IT" sz="2200"/>
              <a:t>Algorithm</a:t>
            </a:r>
          </a:p>
        </p:txBody>
      </p:sp>
      <p:sp>
        <p:nvSpPr>
          <p:cNvPr id="11" name="Rectangle 5">
            <a:extLst>
              <a:ext uri="{FF2B5EF4-FFF2-40B4-BE49-F238E27FC236}">
                <a16:creationId xmlns:a16="http://schemas.microsoft.com/office/drawing/2014/main" id="{425DF8EB-C6D4-4564-8EEC-04F9BB966483}"/>
              </a:ext>
            </a:extLst>
          </p:cNvPr>
          <p:cNvSpPr txBox="1">
            <a:spLocks noChangeArrowheads="1"/>
          </p:cNvSpPr>
          <p:nvPr/>
        </p:nvSpPr>
        <p:spPr bwMode="auto">
          <a:xfrm>
            <a:off x="1119981" y="1268760"/>
            <a:ext cx="7408863" cy="45365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822433"/>
              </a:buClr>
              <a:buChar char="•"/>
              <a:defRPr sz="2400" kern="1200">
                <a:solidFill>
                  <a:srgbClr val="000000"/>
                </a:solidFill>
                <a:latin typeface="+mn-lt"/>
                <a:ea typeface="+mn-ea"/>
                <a:cs typeface="+mn-cs"/>
              </a:defRPr>
            </a:lvl1pPr>
            <a:lvl2pPr marL="742950" indent="-285750" algn="l" rtl="0" eaLnBrk="0" fontAlgn="base" hangingPunct="0">
              <a:spcBef>
                <a:spcPct val="20000"/>
              </a:spcBef>
              <a:spcAft>
                <a:spcPct val="0"/>
              </a:spcAft>
              <a:buChar char="–"/>
              <a:defRPr sz="2000" kern="1200">
                <a:solidFill>
                  <a:srgbClr val="000000"/>
                </a:solidFill>
                <a:latin typeface="+mn-lt"/>
                <a:ea typeface="+mn-ea"/>
                <a:cs typeface="+mn-cs"/>
              </a:defRPr>
            </a:lvl2pPr>
            <a:lvl3pPr marL="1143000" indent="-228600" algn="l" rtl="0" eaLnBrk="0" fontAlgn="base" hangingPunct="0">
              <a:spcBef>
                <a:spcPct val="20000"/>
              </a:spcBef>
              <a:spcAft>
                <a:spcPct val="0"/>
              </a:spcAft>
              <a:buChar char="•"/>
              <a:defRPr sz="1600" kern="1200">
                <a:solidFill>
                  <a:srgbClr val="000000"/>
                </a:solidFill>
                <a:latin typeface="+mn-lt"/>
                <a:ea typeface="+mn-ea"/>
                <a:cs typeface="+mn-cs"/>
              </a:defRPr>
            </a:lvl3pPr>
            <a:lvl4pPr marL="1562100" indent="-228600" algn="l" rtl="0" eaLnBrk="0" fontAlgn="base" hangingPunct="0">
              <a:spcBef>
                <a:spcPct val="20000"/>
              </a:spcBef>
              <a:spcAft>
                <a:spcPct val="0"/>
              </a:spcAft>
              <a:buChar char="–"/>
              <a:defRPr sz="1400" kern="1200">
                <a:solidFill>
                  <a:srgbClr val="000000"/>
                </a:solidFill>
                <a:latin typeface="+mn-lt"/>
                <a:ea typeface="+mn-ea"/>
                <a:cs typeface="+mn-cs"/>
              </a:defRPr>
            </a:lvl4pPr>
            <a:lvl5pPr marL="1981200" indent="-228600" algn="l" rtl="0" eaLnBrk="0" fontAlgn="base" hangingPunct="0">
              <a:spcBef>
                <a:spcPct val="20000"/>
              </a:spcBef>
              <a:spcAft>
                <a:spcPct val="0"/>
              </a:spcAft>
              <a:buChar char="»"/>
              <a:defRPr sz="12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1" hangingPunct="1">
              <a:buNone/>
            </a:pPr>
            <a:r>
              <a:rPr lang="en-GB" sz="1600">
                <a:solidFill>
                  <a:srgbClr val="790022"/>
                </a:solidFill>
              </a:rPr>
              <a:t>Problems: </a:t>
            </a:r>
          </a:p>
          <a:p>
            <a:pPr algn="just" eaLnBrk="1" hangingPunct="1">
              <a:buFont typeface="+mj-lt"/>
              <a:buAutoNum type="arabicPeriod"/>
            </a:pPr>
            <a:r>
              <a:rPr lang="en-GB" sz="1600"/>
              <a:t>Exact knowledge of the dynamic robot model is required.</a:t>
            </a:r>
          </a:p>
          <a:p>
            <a:pPr algn="just" eaLnBrk="1" hangingPunct="1">
              <a:buFont typeface="+mj-lt"/>
              <a:buAutoNum type="arabicPeriod"/>
            </a:pPr>
            <a:r>
              <a:rPr lang="en-GB" sz="1600"/>
              <a:t>Mismatches between the nominal dynamic model and the actual behaviour of the robot appear.</a:t>
            </a:r>
          </a:p>
          <a:p>
            <a:pPr algn="just" eaLnBrk="1" hangingPunct="1">
              <a:buFont typeface="+mj-lt"/>
              <a:buAutoNum type="arabicPeriod"/>
            </a:pPr>
            <a:r>
              <a:rPr lang="en-GB" sz="1600"/>
              <a:t>Lack of optimality and robustness</a:t>
            </a:r>
          </a:p>
          <a:p>
            <a:pPr marL="0" indent="0" eaLnBrk="1" hangingPunct="1">
              <a:buNone/>
            </a:pPr>
            <a:endParaRPr lang="en-GB" sz="1600"/>
          </a:p>
          <a:p>
            <a:pPr marL="0" indent="0" eaLnBrk="1" hangingPunct="1">
              <a:buNone/>
            </a:pPr>
            <a:r>
              <a:rPr lang="en-GB" sz="1600">
                <a:solidFill>
                  <a:srgbClr val="790022"/>
                </a:solidFill>
              </a:rPr>
              <a:t>Solutions: </a:t>
            </a:r>
          </a:p>
          <a:p>
            <a:pPr marL="0" indent="0" algn="just" eaLnBrk="1" hangingPunct="1">
              <a:buNone/>
            </a:pPr>
            <a:r>
              <a:rPr lang="en-GB" sz="1600"/>
              <a:t>Robot learning algorithms are the suitable tools to better approximate the dynamic model and being able apply a correction to the Feedback Linearization and so correctly linearize the system.</a:t>
            </a:r>
          </a:p>
          <a:p>
            <a:pPr marL="0" indent="0" eaLnBrk="1" hangingPunct="1">
              <a:buNone/>
            </a:pPr>
            <a:endParaRPr lang="en-GB" sz="1600">
              <a:solidFill>
                <a:srgbClr val="790022"/>
              </a:solidFill>
            </a:endParaRPr>
          </a:p>
          <a:p>
            <a:pPr marL="0" indent="0" eaLnBrk="1" hangingPunct="1">
              <a:buNone/>
            </a:pPr>
            <a:r>
              <a:rPr lang="en-GB" sz="1600">
                <a:solidFill>
                  <a:srgbClr val="790022"/>
                </a:solidFill>
              </a:rPr>
              <a:t>Choice of the algorithm:</a:t>
            </a:r>
          </a:p>
          <a:p>
            <a:pPr marL="0" indent="0" algn="just" eaLnBrk="1" hangingPunct="1">
              <a:buNone/>
            </a:pPr>
            <a:r>
              <a:rPr lang="en-GB" sz="1600"/>
              <a:t>Gaussian Process Regression is the method we are going to explain and implement in the following. It will be implemented over the corresponding torque errors, between the nominal dynamic model and the ”real one”. </a:t>
            </a:r>
            <a:endParaRPr lang="en-GB" sz="1600">
              <a:solidFill>
                <a:srgbClr val="790022"/>
              </a:solidFill>
            </a:endParaRPr>
          </a:p>
          <a:p>
            <a:pPr marL="0" indent="0" eaLnBrk="1" hangingPunct="1">
              <a:buNone/>
            </a:pPr>
            <a:endParaRPr lang="en-GB" sz="1600">
              <a:solidFill>
                <a:srgbClr val="790022"/>
              </a:solidFill>
            </a:endParaRPr>
          </a:p>
          <a:p>
            <a:pPr marL="0" indent="0" eaLnBrk="1" hangingPunct="1">
              <a:buNone/>
            </a:pPr>
            <a:endParaRPr lang="en-GB" sz="1600"/>
          </a:p>
          <a:p>
            <a:pPr eaLnBrk="1" hangingPunct="1">
              <a:buFont typeface="+mj-lt"/>
              <a:buAutoNum type="arabicPeriod"/>
            </a:pPr>
            <a:endParaRPr lang="en-GB" sz="1600"/>
          </a:p>
          <a:p>
            <a:pPr eaLnBrk="1" hangingPunct="1">
              <a:buFont typeface="+mj-lt"/>
              <a:buAutoNum type="arabicPeriod"/>
            </a:pPr>
            <a:endParaRPr lang="en-GB" sz="1600"/>
          </a:p>
        </p:txBody>
      </p:sp>
      <p:sp>
        <p:nvSpPr>
          <p:cNvPr id="8" name="Footer Placeholder 4">
            <a:extLst>
              <a:ext uri="{FF2B5EF4-FFF2-40B4-BE49-F238E27FC236}">
                <a16:creationId xmlns:a16="http://schemas.microsoft.com/office/drawing/2014/main" id="{C652C9D8-302F-4596-92C7-C54C113AE77B}"/>
              </a:ext>
            </a:extLst>
          </p:cNvPr>
          <p:cNvSpPr>
            <a:spLocks noGrp="1"/>
          </p:cNvSpPr>
          <p:nvPr>
            <p:ph type="ftr" sz="quarter" idx="11"/>
          </p:nvPr>
        </p:nvSpPr>
        <p:spPr>
          <a:xfrm>
            <a:off x="1219200" y="6148388"/>
            <a:ext cx="2895600" cy="457200"/>
          </a:xfr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Tree>
    <p:extLst>
      <p:ext uri="{BB962C8B-B14F-4D97-AF65-F5344CB8AC3E}">
        <p14:creationId xmlns:p14="http://schemas.microsoft.com/office/powerpoint/2010/main" val="16242440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30</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Online Gaussian Process</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None/>
            </a:pPr>
            <a:r>
              <a:rPr lang="it-IT" altLang="it-IT" sz="2200"/>
              <a:t>Simulation</a:t>
            </a:r>
          </a:p>
        </p:txBody>
      </p:sp>
      <p:pic>
        <p:nvPicPr>
          <p:cNvPr id="4" name="Graphic 3">
            <a:extLst>
              <a:ext uri="{FF2B5EF4-FFF2-40B4-BE49-F238E27FC236}">
                <a16:creationId xmlns:a16="http://schemas.microsoft.com/office/drawing/2014/main" id="{4A5AF121-C4E1-464E-96A8-5C8114D4DBA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2980" y="1219907"/>
            <a:ext cx="8200450" cy="4861805"/>
          </a:xfrm>
          <a:prstGeom prst="rect">
            <a:avLst/>
          </a:prstGeom>
        </p:spPr>
      </p:pic>
      <mc:AlternateContent xmlns:mc="http://schemas.openxmlformats.org/markup-compatibility/2006" xmlns:a14="http://schemas.microsoft.com/office/drawing/2010/main">
        <mc:Choice Requires="a14">
          <p:graphicFrame>
            <p:nvGraphicFramePr>
              <p:cNvPr id="8" name="Table 3">
                <a:extLst>
                  <a:ext uri="{FF2B5EF4-FFF2-40B4-BE49-F238E27FC236}">
                    <a16:creationId xmlns:a16="http://schemas.microsoft.com/office/drawing/2014/main" id="{E02F70B6-E29E-47FA-B987-99812685A3F0}"/>
                  </a:ext>
                </a:extLst>
              </p:cNvPr>
              <p:cNvGraphicFramePr>
                <a:graphicFrameLocks noGrp="1"/>
              </p:cNvGraphicFramePr>
              <p:nvPr>
                <p:extLst>
                  <p:ext uri="{D42A27DB-BD31-4B8C-83A1-F6EECF244321}">
                    <p14:modId xmlns:p14="http://schemas.microsoft.com/office/powerpoint/2010/main" val="408438951"/>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10</m:t>
                                </m:r>
                              </m:oMath>
                            </m:oMathPara>
                          </a14:m>
                          <a:endParaRPr lang="en-GB">
                            <a:solidFill>
                              <a:srgbClr val="000000"/>
                            </a:solidFill>
                          </a:endParaRPr>
                        </a:p>
                      </a:txBody>
                      <a:tcPr/>
                    </a:tc>
                    <a:extLst>
                      <a:ext uri="{0D108BD9-81ED-4DB2-BD59-A6C34878D82A}">
                        <a16:rowId xmlns:a16="http://schemas.microsoft.com/office/drawing/2014/main" val="3200553296"/>
                      </a:ext>
                    </a:extLst>
                  </a:tr>
                </a:tbl>
              </a:graphicData>
            </a:graphic>
          </p:graphicFrame>
        </mc:Choice>
        <mc:Fallback xmlns="">
          <p:graphicFrame>
            <p:nvGraphicFramePr>
              <p:cNvPr id="8" name="Table 3">
                <a:extLst>
                  <a:ext uri="{FF2B5EF4-FFF2-40B4-BE49-F238E27FC236}">
                    <a16:creationId xmlns:a16="http://schemas.microsoft.com/office/drawing/2014/main" id="{E02F70B6-E29E-47FA-B987-99812685A3F0}"/>
                  </a:ext>
                </a:extLst>
              </p:cNvPr>
              <p:cNvGraphicFramePr>
                <a:graphicFrameLocks noGrp="1"/>
              </p:cNvGraphicFramePr>
              <p:nvPr>
                <p:extLst>
                  <p:ext uri="{D42A27DB-BD31-4B8C-83A1-F6EECF244321}">
                    <p14:modId xmlns:p14="http://schemas.microsoft.com/office/powerpoint/2010/main" val="408438951"/>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endParaRPr lang="en-US"/>
                        </a:p>
                      </a:txBody>
                      <a:tcPr>
                        <a:blipFill>
                          <a:blip r:embed="rId5"/>
                          <a:stretch>
                            <a:fillRect l="-412" t="-109836" r="-1646" b="-3279"/>
                          </a:stretch>
                        </a:blipFill>
                      </a:tcPr>
                    </a:tc>
                    <a:extLst>
                      <a:ext uri="{0D108BD9-81ED-4DB2-BD59-A6C34878D82A}">
                        <a16:rowId xmlns:a16="http://schemas.microsoft.com/office/drawing/2014/main" val="3200553296"/>
                      </a:ext>
                    </a:extLst>
                  </a:tr>
                </a:tbl>
              </a:graphicData>
            </a:graphic>
          </p:graphicFrame>
        </mc:Fallback>
      </mc:AlternateContent>
    </p:spTree>
    <p:extLst>
      <p:ext uri="{BB962C8B-B14F-4D97-AF65-F5344CB8AC3E}">
        <p14:creationId xmlns:p14="http://schemas.microsoft.com/office/powerpoint/2010/main" val="37206939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31</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Online Gaussian Process</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None/>
            </a:pPr>
            <a:r>
              <a:rPr lang="it-IT" altLang="it-IT" sz="2200"/>
              <a:t>Simulation</a:t>
            </a:r>
          </a:p>
        </p:txBody>
      </p:sp>
      <p:pic>
        <p:nvPicPr>
          <p:cNvPr id="6" name="Graphic 5">
            <a:extLst>
              <a:ext uri="{FF2B5EF4-FFF2-40B4-BE49-F238E27FC236}">
                <a16:creationId xmlns:a16="http://schemas.microsoft.com/office/drawing/2014/main" id="{6E8356D9-166E-4425-BC2D-F49876A60C5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5000" y="1243144"/>
            <a:ext cx="8161254" cy="4838567"/>
          </a:xfrm>
          <a:prstGeom prst="rect">
            <a:avLst/>
          </a:prstGeom>
        </p:spPr>
      </p:pic>
      <mc:AlternateContent xmlns:mc="http://schemas.openxmlformats.org/markup-compatibility/2006" xmlns:a14="http://schemas.microsoft.com/office/drawing/2010/main">
        <mc:Choice Requires="a14">
          <p:graphicFrame>
            <p:nvGraphicFramePr>
              <p:cNvPr id="8" name="Table 3">
                <a:extLst>
                  <a:ext uri="{FF2B5EF4-FFF2-40B4-BE49-F238E27FC236}">
                    <a16:creationId xmlns:a16="http://schemas.microsoft.com/office/drawing/2014/main" id="{2A748664-A607-4482-BAA5-224F1D32E654}"/>
                  </a:ext>
                </a:extLst>
              </p:cNvPr>
              <p:cNvGraphicFramePr>
                <a:graphicFrameLocks noGrp="1"/>
              </p:cNvGraphicFramePr>
              <p:nvPr>
                <p:extLst>
                  <p:ext uri="{D42A27DB-BD31-4B8C-83A1-F6EECF244321}">
                    <p14:modId xmlns:p14="http://schemas.microsoft.com/office/powerpoint/2010/main" val="3978435600"/>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50</m:t>
                                </m:r>
                              </m:oMath>
                            </m:oMathPara>
                          </a14:m>
                          <a:endParaRPr lang="en-GB">
                            <a:solidFill>
                              <a:srgbClr val="000000"/>
                            </a:solidFill>
                          </a:endParaRPr>
                        </a:p>
                      </a:txBody>
                      <a:tcPr/>
                    </a:tc>
                    <a:extLst>
                      <a:ext uri="{0D108BD9-81ED-4DB2-BD59-A6C34878D82A}">
                        <a16:rowId xmlns:a16="http://schemas.microsoft.com/office/drawing/2014/main" val="3200553296"/>
                      </a:ext>
                    </a:extLst>
                  </a:tr>
                </a:tbl>
              </a:graphicData>
            </a:graphic>
          </p:graphicFrame>
        </mc:Choice>
        <mc:Fallback xmlns="">
          <p:graphicFrame>
            <p:nvGraphicFramePr>
              <p:cNvPr id="8" name="Table 3">
                <a:extLst>
                  <a:ext uri="{FF2B5EF4-FFF2-40B4-BE49-F238E27FC236}">
                    <a16:creationId xmlns:a16="http://schemas.microsoft.com/office/drawing/2014/main" id="{2A748664-A607-4482-BAA5-224F1D32E654}"/>
                  </a:ext>
                </a:extLst>
              </p:cNvPr>
              <p:cNvGraphicFramePr>
                <a:graphicFrameLocks noGrp="1"/>
              </p:cNvGraphicFramePr>
              <p:nvPr>
                <p:extLst>
                  <p:ext uri="{D42A27DB-BD31-4B8C-83A1-F6EECF244321}">
                    <p14:modId xmlns:p14="http://schemas.microsoft.com/office/powerpoint/2010/main" val="3978435600"/>
                  </p:ext>
                </p:extLst>
              </p:nvPr>
            </p:nvGraphicFramePr>
            <p:xfrm>
              <a:off x="7141639" y="465495"/>
              <a:ext cx="1474041" cy="741680"/>
            </p:xfrm>
            <a:graphic>
              <a:graphicData uri="http://schemas.openxmlformats.org/drawingml/2006/table">
                <a:tbl>
                  <a:tblPr firstRow="1" bandRow="1">
                    <a:tableStyleId>{5C22544A-7EE6-4342-B048-85BDC9FD1C3A}</a:tableStyleId>
                  </a:tblPr>
                  <a:tblGrid>
                    <a:gridCol w="1474041">
                      <a:extLst>
                        <a:ext uri="{9D8B030D-6E8A-4147-A177-3AD203B41FA5}">
                          <a16:colId xmlns:a16="http://schemas.microsoft.com/office/drawing/2014/main" val="2405378823"/>
                        </a:ext>
                      </a:extLst>
                    </a:gridCol>
                  </a:tblGrid>
                  <a:tr h="370840">
                    <a:tc>
                      <a:txBody>
                        <a:bodyPr/>
                        <a:lstStyle/>
                        <a:p>
                          <a:pPr algn="ctr"/>
                          <a:r>
                            <a:rPr lang="en-US" b="0" i="1">
                              <a:solidFill>
                                <a:srgbClr val="000000"/>
                              </a:solidFill>
                            </a:rPr>
                            <a:t>Active Point</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endParaRPr lang="en-US"/>
                        </a:p>
                      </a:txBody>
                      <a:tcPr>
                        <a:blipFill>
                          <a:blip r:embed="rId5"/>
                          <a:stretch>
                            <a:fillRect l="-412" t="-109836" r="-1646" b="-3279"/>
                          </a:stretch>
                        </a:blipFill>
                      </a:tcPr>
                    </a:tc>
                    <a:extLst>
                      <a:ext uri="{0D108BD9-81ED-4DB2-BD59-A6C34878D82A}">
                        <a16:rowId xmlns:a16="http://schemas.microsoft.com/office/drawing/2014/main" val="3200553296"/>
                      </a:ext>
                    </a:extLst>
                  </a:tr>
                </a:tbl>
              </a:graphicData>
            </a:graphic>
          </p:graphicFrame>
        </mc:Fallback>
      </mc:AlternateContent>
    </p:spTree>
    <p:extLst>
      <p:ext uri="{BB962C8B-B14F-4D97-AF65-F5344CB8AC3E}">
        <p14:creationId xmlns:p14="http://schemas.microsoft.com/office/powerpoint/2010/main" val="33235598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32</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Conclusions</a:t>
            </a:r>
          </a:p>
        </p:txBody>
      </p:sp>
      <p:sp>
        <p:nvSpPr>
          <p:cNvPr id="9221" name="Rectangle 5">
            <a:extLst>
              <a:ext uri="{FF2B5EF4-FFF2-40B4-BE49-F238E27FC236}">
                <a16:creationId xmlns:a16="http://schemas.microsoft.com/office/drawing/2014/main" id="{EBBBAD33-18CC-4512-B972-4828A5407269}"/>
              </a:ext>
            </a:extLst>
          </p:cNvPr>
          <p:cNvSpPr>
            <a:spLocks noGrp="1" noChangeArrowheads="1"/>
          </p:cNvSpPr>
          <p:nvPr>
            <p:ph type="body" idx="1"/>
          </p:nvPr>
        </p:nvSpPr>
        <p:spPr>
          <a:xfrm>
            <a:off x="1123950" y="1752600"/>
            <a:ext cx="7408863" cy="4038600"/>
          </a:xfrm>
        </p:spPr>
        <p:txBody>
          <a:bodyPr/>
          <a:lstStyle/>
          <a:p>
            <a:pPr marL="0" indent="0" eaLnBrk="1" hangingPunct="1">
              <a:buNone/>
              <a:defRPr/>
            </a:pPr>
            <a:r>
              <a:rPr lang="en-US" sz="1600">
                <a:cs typeface="Arial"/>
              </a:rPr>
              <a:t>So far, we have achieved the anticipated results</a:t>
            </a:r>
          </a:p>
          <a:p>
            <a:pPr eaLnBrk="1" hangingPunct="1">
              <a:defRPr/>
            </a:pPr>
            <a:r>
              <a:rPr lang="en-US" sz="1600">
                <a:cs typeface="Arial"/>
              </a:rPr>
              <a:t>Model mismatches compensation</a:t>
            </a:r>
          </a:p>
          <a:p>
            <a:pPr eaLnBrk="1" hangingPunct="1">
              <a:defRPr/>
            </a:pPr>
            <a:r>
              <a:rPr lang="en-US" sz="1600">
                <a:cs typeface="Arial"/>
              </a:rPr>
              <a:t>Lower gains needed</a:t>
            </a:r>
          </a:p>
          <a:p>
            <a:pPr eaLnBrk="1" hangingPunct="1">
              <a:defRPr/>
            </a:pPr>
            <a:endParaRPr lang="en-US" sz="1600">
              <a:cs typeface="Arial"/>
            </a:endParaRPr>
          </a:p>
          <a:p>
            <a:pPr marL="0" indent="0" eaLnBrk="1" hangingPunct="1">
              <a:buNone/>
              <a:defRPr/>
            </a:pPr>
            <a:r>
              <a:rPr lang="en-US" sz="1600">
                <a:cs typeface="Arial"/>
              </a:rPr>
              <a:t>However, there are still some drawbacks as the Generalization error problem.</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t">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None/>
            </a:pPr>
            <a:r>
              <a:rPr lang="it-IT" altLang="it-IT" sz="2200">
                <a:latin typeface="Arial"/>
                <a:ea typeface="ＭＳ Ｐゴシック"/>
                <a:cs typeface="Arial"/>
              </a:rPr>
              <a:t>A very </a:t>
            </a:r>
            <a:r>
              <a:rPr lang="it-IT" altLang="it-IT" sz="2200" err="1">
                <a:latin typeface="Arial"/>
                <a:ea typeface="ＭＳ Ｐゴシック"/>
                <a:cs typeface="Arial"/>
              </a:rPr>
              <a:t>powerful</a:t>
            </a:r>
            <a:r>
              <a:rPr lang="it-IT" altLang="it-IT" sz="2200">
                <a:latin typeface="Arial"/>
                <a:ea typeface="ＭＳ Ｐゴシック"/>
                <a:cs typeface="Arial"/>
              </a:rPr>
              <a:t> Tool</a:t>
            </a:r>
            <a:endParaRPr lang="it-IT" altLang="it-IT" sz="2200">
              <a:cs typeface="Arial"/>
            </a:endParaRPr>
          </a:p>
        </p:txBody>
      </p:sp>
      <p:sp>
        <p:nvSpPr>
          <p:cNvPr id="12" name="Titolo 1">
            <a:extLst>
              <a:ext uri="{FF2B5EF4-FFF2-40B4-BE49-F238E27FC236}">
                <a16:creationId xmlns:a16="http://schemas.microsoft.com/office/drawing/2014/main" id="{EE86A67D-BD71-4E12-B899-239100365241}"/>
              </a:ext>
            </a:extLst>
          </p:cNvPr>
          <p:cNvSpPr>
            <a:spLocks noGrp="1"/>
          </p:cNvSpPr>
          <p:nvPr/>
        </p:nvSpPr>
        <p:spPr bwMode="auto">
          <a:xfrm>
            <a:off x="4516562" y="4170606"/>
            <a:ext cx="7559675" cy="581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2400" b="1" kern="1200">
                <a:solidFill>
                  <a:srgbClr val="822433"/>
                </a:solidFill>
                <a:latin typeface="+mj-lt"/>
                <a:ea typeface="+mj-ea"/>
                <a:cs typeface="+mj-cs"/>
              </a:defRPr>
            </a:lvl1pPr>
            <a:lvl2pPr algn="l" rtl="0" eaLnBrk="0" fontAlgn="base" hangingPunct="0">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2pPr>
            <a:lvl3pPr algn="l" rtl="0" eaLnBrk="0" fontAlgn="base" hangingPunct="0">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3pPr>
            <a:lvl4pPr algn="l" rtl="0" eaLnBrk="0" fontAlgn="base" hangingPunct="0">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4pPr>
            <a:lvl5pPr algn="l" rtl="0" eaLnBrk="0" fontAlgn="base" hangingPunct="0">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9pPr>
          </a:lstStyle>
          <a:p>
            <a:r>
              <a:rPr lang="it-IT">
                <a:cs typeface="Arial"/>
              </a:rPr>
              <a:t>Thanks for the attention!</a:t>
            </a:r>
          </a:p>
        </p:txBody>
      </p:sp>
    </p:spTree>
    <p:extLst>
      <p:ext uri="{BB962C8B-B14F-4D97-AF65-F5344CB8AC3E}">
        <p14:creationId xmlns:p14="http://schemas.microsoft.com/office/powerpoint/2010/main" val="573036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Date Placeholder 3">
            <a:extLst>
              <a:ext uri="{FF2B5EF4-FFF2-40B4-BE49-F238E27FC236}">
                <a16:creationId xmlns:a16="http://schemas.microsoft.com/office/drawing/2014/main" id="{F13B9BAB-C6E2-42F4-B3AC-DE2F1245B38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0DF767AF-9D5C-4C62-B6C1-3127D600D90D}"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8195" name="Footer Placeholder 4">
            <a:extLst>
              <a:ext uri="{FF2B5EF4-FFF2-40B4-BE49-F238E27FC236}">
                <a16:creationId xmlns:a16="http://schemas.microsoft.com/office/drawing/2014/main" id="{BF73EBB7-515D-494E-B6FA-2A5D5AE0AF88}"/>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8196" name="Slide Number Placeholder 5">
            <a:extLst>
              <a:ext uri="{FF2B5EF4-FFF2-40B4-BE49-F238E27FC236}">
                <a16:creationId xmlns:a16="http://schemas.microsoft.com/office/drawing/2014/main" id="{1D3575BF-5331-4333-A4D4-1D7EEC5DDB5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5AE7F7A-A7FA-4352-B2B7-64914ED0F60D}" type="slidenum">
              <a:rPr lang="it-IT" altLang="it-IT" sz="1100" smtClean="0">
                <a:solidFill>
                  <a:schemeClr val="bg1"/>
                </a:solidFill>
              </a:rPr>
              <a:pPr>
                <a:spcBef>
                  <a:spcPct val="0"/>
                </a:spcBef>
                <a:buClrTx/>
                <a:buFontTx/>
                <a:buNone/>
              </a:pPr>
              <a:t>4</a:t>
            </a:fld>
            <a:endParaRPr lang="it-IT" altLang="it-IT" sz="1100">
              <a:solidFill>
                <a:schemeClr val="bg1"/>
              </a:solidFill>
            </a:endParaRPr>
          </a:p>
        </p:txBody>
      </p:sp>
      <p:sp>
        <p:nvSpPr>
          <p:cNvPr id="8197" name="Rectangle 2">
            <a:extLst>
              <a:ext uri="{FF2B5EF4-FFF2-40B4-BE49-F238E27FC236}">
                <a16:creationId xmlns:a16="http://schemas.microsoft.com/office/drawing/2014/main" id="{60B35ACF-1AE7-47D3-8157-1EC81C972CCF}"/>
              </a:ext>
            </a:extLst>
          </p:cNvPr>
          <p:cNvSpPr>
            <a:spLocks noGrp="1" noChangeArrowheads="1"/>
          </p:cNvSpPr>
          <p:nvPr>
            <p:ph type="title"/>
          </p:nvPr>
        </p:nvSpPr>
        <p:spPr>
          <a:xfrm>
            <a:off x="1116013" y="409575"/>
            <a:ext cx="7416800" cy="581025"/>
          </a:xfrm>
        </p:spPr>
        <p:txBody>
          <a:bodyPr/>
          <a:lstStyle/>
          <a:p>
            <a:pPr eaLnBrk="1" hangingPunct="1"/>
            <a:r>
              <a:rPr lang="it-IT" altLang="it-IT"/>
              <a:t>Robot Models</a:t>
            </a:r>
          </a:p>
        </p:txBody>
      </p:sp>
      <p:sp>
        <p:nvSpPr>
          <p:cNvPr id="8198" name="Rectangle 5">
            <a:extLst>
              <a:ext uri="{FF2B5EF4-FFF2-40B4-BE49-F238E27FC236}">
                <a16:creationId xmlns:a16="http://schemas.microsoft.com/office/drawing/2014/main" id="{89806973-CA51-460C-AD36-2EBAD25542FF}"/>
              </a:ext>
            </a:extLst>
          </p:cNvPr>
          <p:cNvSpPr>
            <a:spLocks noGrp="1" noChangeArrowheads="1"/>
          </p:cNvSpPr>
          <p:nvPr>
            <p:ph type="body" idx="1"/>
          </p:nvPr>
        </p:nvSpPr>
        <p:spPr>
          <a:xfrm>
            <a:off x="1123950" y="1752600"/>
            <a:ext cx="7408863" cy="4038600"/>
          </a:xfrm>
        </p:spPr>
        <p:txBody>
          <a:bodyPr/>
          <a:lstStyle/>
          <a:p>
            <a:pPr eaLnBrk="1" hangingPunct="1"/>
            <a:r>
              <a:rPr lang="en-US" altLang="it-IT" sz="1600" b="1"/>
              <a:t>2R </a:t>
            </a:r>
            <a:r>
              <a:rPr lang="en-US" altLang="it-IT" sz="1600"/>
              <a:t>Planar Robot</a:t>
            </a:r>
            <a:endParaRPr lang="it-IT" altLang="it-IT" sz="1600"/>
          </a:p>
        </p:txBody>
      </p:sp>
      <p:sp>
        <p:nvSpPr>
          <p:cNvPr id="8199" name="Text Box 10">
            <a:extLst>
              <a:ext uri="{FF2B5EF4-FFF2-40B4-BE49-F238E27FC236}">
                <a16:creationId xmlns:a16="http://schemas.microsoft.com/office/drawing/2014/main" id="{F7C6FF71-8811-49C8-865E-F0689665CDF8}"/>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Nominal Robot Model</a:t>
            </a:r>
          </a:p>
        </p:txBody>
      </p:sp>
      <p:graphicFrame>
        <p:nvGraphicFramePr>
          <p:cNvPr id="3" name="Table 3">
            <a:extLst>
              <a:ext uri="{FF2B5EF4-FFF2-40B4-BE49-F238E27FC236}">
                <a16:creationId xmlns:a16="http://schemas.microsoft.com/office/drawing/2014/main" id="{399F5A1D-FD3C-4EFA-B754-AB5DC95AFAE1}"/>
              </a:ext>
            </a:extLst>
          </p:cNvPr>
          <p:cNvGraphicFramePr>
            <a:graphicFrameLocks noGrp="1"/>
          </p:cNvGraphicFramePr>
          <p:nvPr>
            <p:extLst>
              <p:ext uri="{D42A27DB-BD31-4B8C-83A1-F6EECF244321}">
                <p14:modId xmlns:p14="http://schemas.microsoft.com/office/powerpoint/2010/main" val="1976279220"/>
              </p:ext>
            </p:extLst>
          </p:nvPr>
        </p:nvGraphicFramePr>
        <p:xfrm>
          <a:off x="5724128" y="2708920"/>
          <a:ext cx="2619399" cy="2225040"/>
        </p:xfrm>
        <a:graphic>
          <a:graphicData uri="http://schemas.openxmlformats.org/drawingml/2006/table">
            <a:tbl>
              <a:tblPr firstRow="1" bandRow="1">
                <a:tableStyleId>{5C22544A-7EE6-4342-B048-85BDC9FD1C3A}</a:tableStyleId>
              </a:tblPr>
              <a:tblGrid>
                <a:gridCol w="720080">
                  <a:extLst>
                    <a:ext uri="{9D8B030D-6E8A-4147-A177-3AD203B41FA5}">
                      <a16:colId xmlns:a16="http://schemas.microsoft.com/office/drawing/2014/main" val="1290302798"/>
                    </a:ext>
                  </a:extLst>
                </a:gridCol>
                <a:gridCol w="1026186">
                  <a:extLst>
                    <a:ext uri="{9D8B030D-6E8A-4147-A177-3AD203B41FA5}">
                      <a16:colId xmlns:a16="http://schemas.microsoft.com/office/drawing/2014/main" val="2405378823"/>
                    </a:ext>
                  </a:extLst>
                </a:gridCol>
                <a:gridCol w="873133">
                  <a:extLst>
                    <a:ext uri="{9D8B030D-6E8A-4147-A177-3AD203B41FA5}">
                      <a16:colId xmlns:a16="http://schemas.microsoft.com/office/drawing/2014/main" val="2109112418"/>
                    </a:ext>
                  </a:extLst>
                </a:gridCol>
              </a:tblGrid>
              <a:tr h="370840">
                <a:tc>
                  <a:txBody>
                    <a:bodyPr/>
                    <a:lstStyle/>
                    <a:p>
                      <a:endParaRPr lang="en-GB"/>
                    </a:p>
                  </a:txBody>
                  <a:tcPr/>
                </a:tc>
                <a:tc>
                  <a:txBody>
                    <a:bodyPr/>
                    <a:lstStyle/>
                    <a:p>
                      <a:r>
                        <a:rPr lang="en-US" b="0" i="1">
                          <a:solidFill>
                            <a:srgbClr val="000000"/>
                          </a:solidFill>
                        </a:rPr>
                        <a:t>Link 1</a:t>
                      </a:r>
                      <a:endParaRPr lang="en-GB" b="0" i="1">
                        <a:solidFill>
                          <a:srgbClr val="000000"/>
                        </a:solidFill>
                      </a:endParaRPr>
                    </a:p>
                  </a:txBody>
                  <a:tcPr/>
                </a:tc>
                <a:tc>
                  <a:txBody>
                    <a:bodyPr/>
                    <a:lstStyle/>
                    <a:p>
                      <a:r>
                        <a:rPr lang="en-US" b="0" i="1">
                          <a:solidFill>
                            <a:srgbClr val="000000"/>
                          </a:solidFill>
                        </a:rPr>
                        <a:t>Link 2</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r>
                        <a:rPr lang="en-US" i="1">
                          <a:solidFill>
                            <a:srgbClr val="000000"/>
                          </a:solidFill>
                        </a:rPr>
                        <a:t>a</a:t>
                      </a:r>
                      <a:endParaRPr lang="en-GB" i="1">
                        <a:solidFill>
                          <a:srgbClr val="000000"/>
                        </a:solidFill>
                      </a:endParaRPr>
                    </a:p>
                  </a:txBody>
                  <a:tcPr/>
                </a:tc>
                <a:tc>
                  <a:txBody>
                    <a:bodyPr/>
                    <a:lstStyle/>
                    <a:p>
                      <a:r>
                        <a:rPr lang="en-US">
                          <a:solidFill>
                            <a:srgbClr val="000000"/>
                          </a:solidFill>
                        </a:rPr>
                        <a:t>2</a:t>
                      </a:r>
                      <a:endParaRPr lang="en-GB">
                        <a:solidFill>
                          <a:srgbClr val="000000"/>
                        </a:solidFill>
                      </a:endParaRPr>
                    </a:p>
                  </a:txBody>
                  <a:tcPr/>
                </a:tc>
                <a:tc>
                  <a:txBody>
                    <a:bodyPr/>
                    <a:lstStyle/>
                    <a:p>
                      <a:r>
                        <a:rPr lang="en-US">
                          <a:solidFill>
                            <a:srgbClr val="000000"/>
                          </a:solidFill>
                        </a:rPr>
                        <a:t>1</a:t>
                      </a:r>
                      <a:endParaRPr lang="en-GB">
                        <a:solidFill>
                          <a:srgbClr val="000000"/>
                        </a:solidFill>
                      </a:endParaRPr>
                    </a:p>
                  </a:txBody>
                  <a:tcPr/>
                </a:tc>
                <a:extLst>
                  <a:ext uri="{0D108BD9-81ED-4DB2-BD59-A6C34878D82A}">
                    <a16:rowId xmlns:a16="http://schemas.microsoft.com/office/drawing/2014/main" val="3200553296"/>
                  </a:ext>
                </a:extLst>
              </a:tr>
              <a:tr h="370840">
                <a:tc>
                  <a:txBody>
                    <a:bodyPr/>
                    <a:lstStyle/>
                    <a:p>
                      <a:r>
                        <a:rPr lang="el-GR" i="1">
                          <a:solidFill>
                            <a:srgbClr val="000000"/>
                          </a:solidFill>
                        </a:rPr>
                        <a:t>θ</a:t>
                      </a:r>
                      <a:endParaRPr lang="en-GB" i="1">
                        <a:solidFill>
                          <a:srgbClr val="000000"/>
                        </a:solidFill>
                      </a:endParaRPr>
                    </a:p>
                  </a:txBody>
                  <a:tcPr/>
                </a:tc>
                <a:tc>
                  <a:txBody>
                    <a:bodyPr/>
                    <a:lstStyle/>
                    <a:p>
                      <a:r>
                        <a:rPr lang="en-US">
                          <a:solidFill>
                            <a:srgbClr val="000000"/>
                          </a:solidFill>
                        </a:rPr>
                        <a:t>q1</a:t>
                      </a:r>
                      <a:endParaRPr lang="en-GB">
                        <a:solidFill>
                          <a:srgbClr val="000000"/>
                        </a:solidFill>
                      </a:endParaRPr>
                    </a:p>
                  </a:txBody>
                  <a:tcPr/>
                </a:tc>
                <a:tc>
                  <a:txBody>
                    <a:bodyPr/>
                    <a:lstStyle/>
                    <a:p>
                      <a:r>
                        <a:rPr lang="en-US">
                          <a:solidFill>
                            <a:srgbClr val="000000"/>
                          </a:solidFill>
                        </a:rPr>
                        <a:t>q2</a:t>
                      </a:r>
                      <a:endParaRPr lang="en-GB">
                        <a:solidFill>
                          <a:srgbClr val="000000"/>
                        </a:solidFill>
                      </a:endParaRPr>
                    </a:p>
                  </a:txBody>
                  <a:tcPr/>
                </a:tc>
                <a:extLst>
                  <a:ext uri="{0D108BD9-81ED-4DB2-BD59-A6C34878D82A}">
                    <a16:rowId xmlns:a16="http://schemas.microsoft.com/office/drawing/2014/main" val="4121248139"/>
                  </a:ext>
                </a:extLst>
              </a:tr>
              <a:tr h="370840">
                <a:tc>
                  <a:txBody>
                    <a:bodyPr/>
                    <a:lstStyle/>
                    <a:p>
                      <a:r>
                        <a:rPr lang="en-US" i="1">
                          <a:solidFill>
                            <a:srgbClr val="000000"/>
                          </a:solidFill>
                        </a:rPr>
                        <a:t>d</a:t>
                      </a:r>
                      <a:endParaRPr lang="en-GB" i="1">
                        <a:solidFill>
                          <a:srgbClr val="000000"/>
                        </a:solidFill>
                      </a:endParaRPr>
                    </a:p>
                  </a:txBody>
                  <a:tcPr/>
                </a:tc>
                <a:tc>
                  <a:txBody>
                    <a:bodyPr/>
                    <a:lstStyle/>
                    <a:p>
                      <a:r>
                        <a:rPr lang="en-US">
                          <a:solidFill>
                            <a:srgbClr val="000000"/>
                          </a:solidFill>
                        </a:rPr>
                        <a:t>0</a:t>
                      </a:r>
                      <a:endParaRPr lang="en-GB">
                        <a:solidFill>
                          <a:srgbClr val="000000"/>
                        </a:solidFill>
                      </a:endParaRPr>
                    </a:p>
                  </a:txBody>
                  <a:tcPr/>
                </a:tc>
                <a:tc>
                  <a:txBody>
                    <a:bodyPr/>
                    <a:lstStyle/>
                    <a:p>
                      <a:r>
                        <a:rPr lang="en-US">
                          <a:solidFill>
                            <a:srgbClr val="000000"/>
                          </a:solidFill>
                        </a:rPr>
                        <a:t>0</a:t>
                      </a:r>
                      <a:endParaRPr lang="en-GB">
                        <a:solidFill>
                          <a:srgbClr val="000000"/>
                        </a:solidFill>
                      </a:endParaRPr>
                    </a:p>
                  </a:txBody>
                  <a:tcPr/>
                </a:tc>
                <a:extLst>
                  <a:ext uri="{0D108BD9-81ED-4DB2-BD59-A6C34878D82A}">
                    <a16:rowId xmlns:a16="http://schemas.microsoft.com/office/drawing/2014/main" val="3966414303"/>
                  </a:ext>
                </a:extLst>
              </a:tr>
              <a:tr h="370840">
                <a:tc>
                  <a:txBody>
                    <a:bodyPr/>
                    <a:lstStyle/>
                    <a:p>
                      <a:r>
                        <a:rPr lang="el-GR" i="1">
                          <a:solidFill>
                            <a:srgbClr val="000000"/>
                          </a:solidFill>
                        </a:rPr>
                        <a:t>α</a:t>
                      </a:r>
                      <a:endParaRPr lang="en-GB" i="1">
                        <a:solidFill>
                          <a:srgbClr val="000000"/>
                        </a:solidFill>
                      </a:endParaRPr>
                    </a:p>
                  </a:txBody>
                  <a:tcPr/>
                </a:tc>
                <a:tc>
                  <a:txBody>
                    <a:bodyPr/>
                    <a:lstStyle/>
                    <a:p>
                      <a:r>
                        <a:rPr lang="en-US">
                          <a:solidFill>
                            <a:srgbClr val="000000"/>
                          </a:solidFill>
                        </a:rPr>
                        <a:t>0</a:t>
                      </a:r>
                      <a:endParaRPr lang="en-GB">
                        <a:solidFill>
                          <a:srgbClr val="000000"/>
                        </a:solidFill>
                      </a:endParaRPr>
                    </a:p>
                  </a:txBody>
                  <a:tcPr/>
                </a:tc>
                <a:tc>
                  <a:txBody>
                    <a:bodyPr/>
                    <a:lstStyle/>
                    <a:p>
                      <a:r>
                        <a:rPr lang="en-US">
                          <a:solidFill>
                            <a:srgbClr val="000000"/>
                          </a:solidFill>
                        </a:rPr>
                        <a:t>0</a:t>
                      </a:r>
                      <a:endParaRPr lang="en-GB">
                        <a:solidFill>
                          <a:srgbClr val="000000"/>
                        </a:solidFill>
                      </a:endParaRPr>
                    </a:p>
                  </a:txBody>
                  <a:tcPr/>
                </a:tc>
                <a:extLst>
                  <a:ext uri="{0D108BD9-81ED-4DB2-BD59-A6C34878D82A}">
                    <a16:rowId xmlns:a16="http://schemas.microsoft.com/office/drawing/2014/main" val="3899620007"/>
                  </a:ext>
                </a:extLst>
              </a:tr>
              <a:tr h="370840">
                <a:tc>
                  <a:txBody>
                    <a:bodyPr/>
                    <a:lstStyle/>
                    <a:p>
                      <a:r>
                        <a:rPr lang="en-US" i="1">
                          <a:solidFill>
                            <a:srgbClr val="000000"/>
                          </a:solidFill>
                        </a:rPr>
                        <a:t>m</a:t>
                      </a:r>
                      <a:endParaRPr lang="en-GB" i="1">
                        <a:solidFill>
                          <a:srgbClr val="000000"/>
                        </a:solidFill>
                      </a:endParaRPr>
                    </a:p>
                  </a:txBody>
                  <a:tcPr/>
                </a:tc>
                <a:tc>
                  <a:txBody>
                    <a:bodyPr/>
                    <a:lstStyle/>
                    <a:p>
                      <a:r>
                        <a:rPr lang="en-US">
                          <a:solidFill>
                            <a:srgbClr val="000000"/>
                          </a:solidFill>
                        </a:rPr>
                        <a:t>1</a:t>
                      </a:r>
                      <a:endParaRPr lang="en-GB">
                        <a:solidFill>
                          <a:srgbClr val="000000"/>
                        </a:solidFill>
                      </a:endParaRPr>
                    </a:p>
                  </a:txBody>
                  <a:tcPr/>
                </a:tc>
                <a:tc>
                  <a:txBody>
                    <a:bodyPr/>
                    <a:lstStyle/>
                    <a:p>
                      <a:r>
                        <a:rPr lang="en-US">
                          <a:solidFill>
                            <a:srgbClr val="000000"/>
                          </a:solidFill>
                        </a:rPr>
                        <a:t>1</a:t>
                      </a:r>
                      <a:endParaRPr lang="en-GB">
                        <a:solidFill>
                          <a:srgbClr val="000000"/>
                        </a:solidFill>
                      </a:endParaRPr>
                    </a:p>
                  </a:txBody>
                  <a:tcPr/>
                </a:tc>
                <a:extLst>
                  <a:ext uri="{0D108BD9-81ED-4DB2-BD59-A6C34878D82A}">
                    <a16:rowId xmlns:a16="http://schemas.microsoft.com/office/drawing/2014/main" val="2110941056"/>
                  </a:ext>
                </a:extLst>
              </a:tr>
            </a:tbl>
          </a:graphicData>
        </a:graphic>
      </p:graphicFrame>
      <p:pic>
        <p:nvPicPr>
          <p:cNvPr id="5" name="Picture 4">
            <a:extLst>
              <a:ext uri="{FF2B5EF4-FFF2-40B4-BE49-F238E27FC236}">
                <a16:creationId xmlns:a16="http://schemas.microsoft.com/office/drawing/2014/main" id="{61B70A9F-57F1-4050-8ACC-6478B1456E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608" y="2492896"/>
            <a:ext cx="4022775" cy="306315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Date Placeholder 3">
            <a:extLst>
              <a:ext uri="{FF2B5EF4-FFF2-40B4-BE49-F238E27FC236}">
                <a16:creationId xmlns:a16="http://schemas.microsoft.com/office/drawing/2014/main" id="{F13B9BAB-C6E2-42F4-B3AC-DE2F1245B38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0DF767AF-9D5C-4C62-B6C1-3127D600D90D}"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8195" name="Footer Placeholder 4">
            <a:extLst>
              <a:ext uri="{FF2B5EF4-FFF2-40B4-BE49-F238E27FC236}">
                <a16:creationId xmlns:a16="http://schemas.microsoft.com/office/drawing/2014/main" id="{BF73EBB7-515D-494E-B6FA-2A5D5AE0AF88}"/>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8196" name="Slide Number Placeholder 5">
            <a:extLst>
              <a:ext uri="{FF2B5EF4-FFF2-40B4-BE49-F238E27FC236}">
                <a16:creationId xmlns:a16="http://schemas.microsoft.com/office/drawing/2014/main" id="{1D3575BF-5331-4333-A4D4-1D7EEC5DDB5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5AE7F7A-A7FA-4352-B2B7-64914ED0F60D}" type="slidenum">
              <a:rPr lang="it-IT" altLang="it-IT" sz="1100" smtClean="0">
                <a:solidFill>
                  <a:schemeClr val="bg1"/>
                </a:solidFill>
              </a:rPr>
              <a:pPr>
                <a:spcBef>
                  <a:spcPct val="0"/>
                </a:spcBef>
                <a:buClrTx/>
                <a:buFontTx/>
                <a:buNone/>
              </a:pPr>
              <a:t>5</a:t>
            </a:fld>
            <a:endParaRPr lang="it-IT" altLang="it-IT" sz="1100">
              <a:solidFill>
                <a:schemeClr val="bg1"/>
              </a:solidFill>
            </a:endParaRPr>
          </a:p>
        </p:txBody>
      </p:sp>
      <p:sp>
        <p:nvSpPr>
          <p:cNvPr id="8197" name="Rectangle 2">
            <a:extLst>
              <a:ext uri="{FF2B5EF4-FFF2-40B4-BE49-F238E27FC236}">
                <a16:creationId xmlns:a16="http://schemas.microsoft.com/office/drawing/2014/main" id="{60B35ACF-1AE7-47D3-8157-1EC81C972CCF}"/>
              </a:ext>
            </a:extLst>
          </p:cNvPr>
          <p:cNvSpPr>
            <a:spLocks noGrp="1" noChangeArrowheads="1"/>
          </p:cNvSpPr>
          <p:nvPr>
            <p:ph type="title"/>
          </p:nvPr>
        </p:nvSpPr>
        <p:spPr>
          <a:xfrm>
            <a:off x="1116013" y="409575"/>
            <a:ext cx="7416800" cy="581025"/>
          </a:xfrm>
        </p:spPr>
        <p:txBody>
          <a:bodyPr/>
          <a:lstStyle/>
          <a:p>
            <a:pPr eaLnBrk="1" hangingPunct="1"/>
            <a:r>
              <a:rPr lang="it-IT" altLang="it-IT"/>
              <a:t>Robot Models</a:t>
            </a:r>
          </a:p>
        </p:txBody>
      </p:sp>
      <p:sp>
        <p:nvSpPr>
          <p:cNvPr id="8198" name="Rectangle 5">
            <a:extLst>
              <a:ext uri="{FF2B5EF4-FFF2-40B4-BE49-F238E27FC236}">
                <a16:creationId xmlns:a16="http://schemas.microsoft.com/office/drawing/2014/main" id="{89806973-CA51-460C-AD36-2EBAD25542FF}"/>
              </a:ext>
            </a:extLst>
          </p:cNvPr>
          <p:cNvSpPr>
            <a:spLocks noGrp="1" noChangeArrowheads="1"/>
          </p:cNvSpPr>
          <p:nvPr>
            <p:ph type="body" idx="1"/>
          </p:nvPr>
        </p:nvSpPr>
        <p:spPr>
          <a:xfrm>
            <a:off x="1123950" y="1752600"/>
            <a:ext cx="7408863" cy="4038600"/>
          </a:xfrm>
        </p:spPr>
        <p:txBody>
          <a:bodyPr/>
          <a:lstStyle/>
          <a:p>
            <a:pPr eaLnBrk="1" hangingPunct="1"/>
            <a:r>
              <a:rPr lang="en-US" altLang="it-IT" sz="1600" b="1"/>
              <a:t>2R </a:t>
            </a:r>
            <a:r>
              <a:rPr lang="en-US" altLang="it-IT" sz="1600"/>
              <a:t>Planar Robot</a:t>
            </a:r>
          </a:p>
        </p:txBody>
      </p:sp>
      <p:sp>
        <p:nvSpPr>
          <p:cNvPr id="8199" name="Text Box 10">
            <a:extLst>
              <a:ext uri="{FF2B5EF4-FFF2-40B4-BE49-F238E27FC236}">
                <a16:creationId xmlns:a16="http://schemas.microsoft.com/office/drawing/2014/main" id="{F7C6FF71-8811-49C8-865E-F0689665CDF8}"/>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Real Robot Model</a:t>
            </a:r>
          </a:p>
        </p:txBody>
      </p:sp>
      <p:graphicFrame>
        <p:nvGraphicFramePr>
          <p:cNvPr id="3" name="Table 3">
            <a:extLst>
              <a:ext uri="{FF2B5EF4-FFF2-40B4-BE49-F238E27FC236}">
                <a16:creationId xmlns:a16="http://schemas.microsoft.com/office/drawing/2014/main" id="{399F5A1D-FD3C-4EFA-B754-AB5DC95AFAE1}"/>
              </a:ext>
            </a:extLst>
          </p:cNvPr>
          <p:cNvGraphicFramePr>
            <a:graphicFrameLocks noGrp="1"/>
          </p:cNvGraphicFramePr>
          <p:nvPr>
            <p:extLst>
              <p:ext uri="{D42A27DB-BD31-4B8C-83A1-F6EECF244321}">
                <p14:modId xmlns:p14="http://schemas.microsoft.com/office/powerpoint/2010/main" val="726252294"/>
              </p:ext>
            </p:extLst>
          </p:nvPr>
        </p:nvGraphicFramePr>
        <p:xfrm>
          <a:off x="5724128" y="2708920"/>
          <a:ext cx="2619399" cy="2225040"/>
        </p:xfrm>
        <a:graphic>
          <a:graphicData uri="http://schemas.openxmlformats.org/drawingml/2006/table">
            <a:tbl>
              <a:tblPr firstRow="1" bandRow="1">
                <a:tableStyleId>{5C22544A-7EE6-4342-B048-85BDC9FD1C3A}</a:tableStyleId>
              </a:tblPr>
              <a:tblGrid>
                <a:gridCol w="720080">
                  <a:extLst>
                    <a:ext uri="{9D8B030D-6E8A-4147-A177-3AD203B41FA5}">
                      <a16:colId xmlns:a16="http://schemas.microsoft.com/office/drawing/2014/main" val="1290302798"/>
                    </a:ext>
                  </a:extLst>
                </a:gridCol>
                <a:gridCol w="1026186">
                  <a:extLst>
                    <a:ext uri="{9D8B030D-6E8A-4147-A177-3AD203B41FA5}">
                      <a16:colId xmlns:a16="http://schemas.microsoft.com/office/drawing/2014/main" val="2405378823"/>
                    </a:ext>
                  </a:extLst>
                </a:gridCol>
                <a:gridCol w="873133">
                  <a:extLst>
                    <a:ext uri="{9D8B030D-6E8A-4147-A177-3AD203B41FA5}">
                      <a16:colId xmlns:a16="http://schemas.microsoft.com/office/drawing/2014/main" val="2109112418"/>
                    </a:ext>
                  </a:extLst>
                </a:gridCol>
              </a:tblGrid>
              <a:tr h="370840">
                <a:tc>
                  <a:txBody>
                    <a:bodyPr/>
                    <a:lstStyle/>
                    <a:p>
                      <a:endParaRPr lang="en-GB"/>
                    </a:p>
                  </a:txBody>
                  <a:tcPr/>
                </a:tc>
                <a:tc>
                  <a:txBody>
                    <a:bodyPr/>
                    <a:lstStyle/>
                    <a:p>
                      <a:r>
                        <a:rPr lang="en-US" b="0" i="1">
                          <a:solidFill>
                            <a:srgbClr val="000000"/>
                          </a:solidFill>
                        </a:rPr>
                        <a:t>Link 1</a:t>
                      </a:r>
                      <a:endParaRPr lang="en-GB" b="0" i="1">
                        <a:solidFill>
                          <a:srgbClr val="000000"/>
                        </a:solidFill>
                      </a:endParaRPr>
                    </a:p>
                  </a:txBody>
                  <a:tcPr/>
                </a:tc>
                <a:tc>
                  <a:txBody>
                    <a:bodyPr/>
                    <a:lstStyle/>
                    <a:p>
                      <a:r>
                        <a:rPr lang="en-US" b="0" i="1">
                          <a:solidFill>
                            <a:srgbClr val="000000"/>
                          </a:solidFill>
                        </a:rPr>
                        <a:t>Link 2</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r>
                        <a:rPr lang="en-US" i="1">
                          <a:solidFill>
                            <a:srgbClr val="000000"/>
                          </a:solidFill>
                        </a:rPr>
                        <a:t>a</a:t>
                      </a:r>
                      <a:endParaRPr lang="en-GB" i="1">
                        <a:solidFill>
                          <a:srgbClr val="000000"/>
                        </a:solidFill>
                      </a:endParaRPr>
                    </a:p>
                  </a:txBody>
                  <a:tcPr/>
                </a:tc>
                <a:tc>
                  <a:txBody>
                    <a:bodyPr/>
                    <a:lstStyle/>
                    <a:p>
                      <a:r>
                        <a:rPr lang="en-US">
                          <a:solidFill>
                            <a:srgbClr val="000000"/>
                          </a:solidFill>
                        </a:rPr>
                        <a:t>2.1</a:t>
                      </a:r>
                      <a:endParaRPr lang="en-GB">
                        <a:solidFill>
                          <a:srgbClr val="000000"/>
                        </a:solidFill>
                      </a:endParaRPr>
                    </a:p>
                  </a:txBody>
                  <a:tcPr/>
                </a:tc>
                <a:tc>
                  <a:txBody>
                    <a:bodyPr/>
                    <a:lstStyle/>
                    <a:p>
                      <a:r>
                        <a:rPr lang="en-US">
                          <a:solidFill>
                            <a:srgbClr val="000000"/>
                          </a:solidFill>
                        </a:rPr>
                        <a:t>0.8</a:t>
                      </a:r>
                      <a:endParaRPr lang="en-GB">
                        <a:solidFill>
                          <a:srgbClr val="000000"/>
                        </a:solidFill>
                      </a:endParaRPr>
                    </a:p>
                  </a:txBody>
                  <a:tcPr/>
                </a:tc>
                <a:extLst>
                  <a:ext uri="{0D108BD9-81ED-4DB2-BD59-A6C34878D82A}">
                    <a16:rowId xmlns:a16="http://schemas.microsoft.com/office/drawing/2014/main" val="3200553296"/>
                  </a:ext>
                </a:extLst>
              </a:tr>
              <a:tr h="370840">
                <a:tc>
                  <a:txBody>
                    <a:bodyPr/>
                    <a:lstStyle/>
                    <a:p>
                      <a:r>
                        <a:rPr lang="el-GR" i="1">
                          <a:solidFill>
                            <a:srgbClr val="000000"/>
                          </a:solidFill>
                        </a:rPr>
                        <a:t>θ</a:t>
                      </a:r>
                      <a:endParaRPr lang="en-GB" i="1">
                        <a:solidFill>
                          <a:srgbClr val="000000"/>
                        </a:solidFill>
                      </a:endParaRPr>
                    </a:p>
                  </a:txBody>
                  <a:tcPr/>
                </a:tc>
                <a:tc>
                  <a:txBody>
                    <a:bodyPr/>
                    <a:lstStyle/>
                    <a:p>
                      <a:r>
                        <a:rPr lang="en-US">
                          <a:solidFill>
                            <a:srgbClr val="000000"/>
                          </a:solidFill>
                        </a:rPr>
                        <a:t>q1</a:t>
                      </a:r>
                      <a:endParaRPr lang="en-GB">
                        <a:solidFill>
                          <a:srgbClr val="000000"/>
                        </a:solidFill>
                      </a:endParaRPr>
                    </a:p>
                  </a:txBody>
                  <a:tcPr/>
                </a:tc>
                <a:tc>
                  <a:txBody>
                    <a:bodyPr/>
                    <a:lstStyle/>
                    <a:p>
                      <a:r>
                        <a:rPr lang="en-US">
                          <a:solidFill>
                            <a:srgbClr val="000000"/>
                          </a:solidFill>
                        </a:rPr>
                        <a:t>q2</a:t>
                      </a:r>
                      <a:endParaRPr lang="en-GB">
                        <a:solidFill>
                          <a:srgbClr val="000000"/>
                        </a:solidFill>
                      </a:endParaRPr>
                    </a:p>
                  </a:txBody>
                  <a:tcPr/>
                </a:tc>
                <a:extLst>
                  <a:ext uri="{0D108BD9-81ED-4DB2-BD59-A6C34878D82A}">
                    <a16:rowId xmlns:a16="http://schemas.microsoft.com/office/drawing/2014/main" val="4121248139"/>
                  </a:ext>
                </a:extLst>
              </a:tr>
              <a:tr h="370840">
                <a:tc>
                  <a:txBody>
                    <a:bodyPr/>
                    <a:lstStyle/>
                    <a:p>
                      <a:r>
                        <a:rPr lang="en-US" i="1">
                          <a:solidFill>
                            <a:srgbClr val="000000"/>
                          </a:solidFill>
                        </a:rPr>
                        <a:t>d</a:t>
                      </a:r>
                      <a:endParaRPr lang="en-GB" i="1">
                        <a:solidFill>
                          <a:srgbClr val="000000"/>
                        </a:solidFill>
                      </a:endParaRPr>
                    </a:p>
                  </a:txBody>
                  <a:tcPr/>
                </a:tc>
                <a:tc>
                  <a:txBody>
                    <a:bodyPr/>
                    <a:lstStyle/>
                    <a:p>
                      <a:r>
                        <a:rPr lang="en-US">
                          <a:solidFill>
                            <a:srgbClr val="000000"/>
                          </a:solidFill>
                        </a:rPr>
                        <a:t>0</a:t>
                      </a:r>
                      <a:endParaRPr lang="en-GB">
                        <a:solidFill>
                          <a:srgbClr val="000000"/>
                        </a:solidFill>
                      </a:endParaRPr>
                    </a:p>
                  </a:txBody>
                  <a:tcPr/>
                </a:tc>
                <a:tc>
                  <a:txBody>
                    <a:bodyPr/>
                    <a:lstStyle/>
                    <a:p>
                      <a:r>
                        <a:rPr lang="en-US">
                          <a:solidFill>
                            <a:srgbClr val="000000"/>
                          </a:solidFill>
                        </a:rPr>
                        <a:t>0</a:t>
                      </a:r>
                      <a:endParaRPr lang="en-GB">
                        <a:solidFill>
                          <a:srgbClr val="000000"/>
                        </a:solidFill>
                      </a:endParaRPr>
                    </a:p>
                  </a:txBody>
                  <a:tcPr/>
                </a:tc>
                <a:extLst>
                  <a:ext uri="{0D108BD9-81ED-4DB2-BD59-A6C34878D82A}">
                    <a16:rowId xmlns:a16="http://schemas.microsoft.com/office/drawing/2014/main" val="3966414303"/>
                  </a:ext>
                </a:extLst>
              </a:tr>
              <a:tr h="370840">
                <a:tc>
                  <a:txBody>
                    <a:bodyPr/>
                    <a:lstStyle/>
                    <a:p>
                      <a:r>
                        <a:rPr lang="el-GR" i="1">
                          <a:solidFill>
                            <a:srgbClr val="000000"/>
                          </a:solidFill>
                        </a:rPr>
                        <a:t>α</a:t>
                      </a:r>
                      <a:endParaRPr lang="en-GB" i="1">
                        <a:solidFill>
                          <a:srgbClr val="000000"/>
                        </a:solidFill>
                      </a:endParaRPr>
                    </a:p>
                  </a:txBody>
                  <a:tcPr/>
                </a:tc>
                <a:tc>
                  <a:txBody>
                    <a:bodyPr/>
                    <a:lstStyle/>
                    <a:p>
                      <a:r>
                        <a:rPr lang="en-US">
                          <a:solidFill>
                            <a:srgbClr val="000000"/>
                          </a:solidFill>
                        </a:rPr>
                        <a:t>0</a:t>
                      </a:r>
                      <a:endParaRPr lang="en-GB">
                        <a:solidFill>
                          <a:srgbClr val="000000"/>
                        </a:solidFill>
                      </a:endParaRPr>
                    </a:p>
                  </a:txBody>
                  <a:tcPr/>
                </a:tc>
                <a:tc>
                  <a:txBody>
                    <a:bodyPr/>
                    <a:lstStyle/>
                    <a:p>
                      <a:r>
                        <a:rPr lang="en-US">
                          <a:solidFill>
                            <a:srgbClr val="000000"/>
                          </a:solidFill>
                        </a:rPr>
                        <a:t>0</a:t>
                      </a:r>
                      <a:endParaRPr lang="en-GB">
                        <a:solidFill>
                          <a:srgbClr val="000000"/>
                        </a:solidFill>
                      </a:endParaRPr>
                    </a:p>
                  </a:txBody>
                  <a:tcPr/>
                </a:tc>
                <a:extLst>
                  <a:ext uri="{0D108BD9-81ED-4DB2-BD59-A6C34878D82A}">
                    <a16:rowId xmlns:a16="http://schemas.microsoft.com/office/drawing/2014/main" val="3899620007"/>
                  </a:ext>
                </a:extLst>
              </a:tr>
              <a:tr h="370840">
                <a:tc>
                  <a:txBody>
                    <a:bodyPr/>
                    <a:lstStyle/>
                    <a:p>
                      <a:r>
                        <a:rPr lang="en-US" i="1">
                          <a:solidFill>
                            <a:srgbClr val="000000"/>
                          </a:solidFill>
                        </a:rPr>
                        <a:t>m</a:t>
                      </a:r>
                      <a:endParaRPr lang="en-GB" i="1">
                        <a:solidFill>
                          <a:srgbClr val="000000"/>
                        </a:solidFill>
                      </a:endParaRPr>
                    </a:p>
                  </a:txBody>
                  <a:tcPr/>
                </a:tc>
                <a:tc>
                  <a:txBody>
                    <a:bodyPr/>
                    <a:lstStyle/>
                    <a:p>
                      <a:r>
                        <a:rPr lang="en-US">
                          <a:solidFill>
                            <a:srgbClr val="000000"/>
                          </a:solidFill>
                        </a:rPr>
                        <a:t>1</a:t>
                      </a:r>
                      <a:endParaRPr lang="en-GB">
                        <a:solidFill>
                          <a:srgbClr val="000000"/>
                        </a:solidFill>
                      </a:endParaRPr>
                    </a:p>
                  </a:txBody>
                  <a:tcPr/>
                </a:tc>
                <a:tc>
                  <a:txBody>
                    <a:bodyPr/>
                    <a:lstStyle/>
                    <a:p>
                      <a:r>
                        <a:rPr lang="en-US">
                          <a:solidFill>
                            <a:srgbClr val="000000"/>
                          </a:solidFill>
                        </a:rPr>
                        <a:t>1.16</a:t>
                      </a:r>
                      <a:endParaRPr lang="en-GB">
                        <a:solidFill>
                          <a:srgbClr val="000000"/>
                        </a:solidFill>
                      </a:endParaRPr>
                    </a:p>
                  </a:txBody>
                  <a:tcPr/>
                </a:tc>
                <a:extLst>
                  <a:ext uri="{0D108BD9-81ED-4DB2-BD59-A6C34878D82A}">
                    <a16:rowId xmlns:a16="http://schemas.microsoft.com/office/drawing/2014/main" val="2110941056"/>
                  </a:ext>
                </a:extLst>
              </a:tr>
            </a:tbl>
          </a:graphicData>
        </a:graphic>
      </p:graphicFrame>
      <p:pic>
        <p:nvPicPr>
          <p:cNvPr id="5" name="Picture 4">
            <a:extLst>
              <a:ext uri="{FF2B5EF4-FFF2-40B4-BE49-F238E27FC236}">
                <a16:creationId xmlns:a16="http://schemas.microsoft.com/office/drawing/2014/main" id="{61B70A9F-57F1-4050-8ACC-6478B1456E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608" y="2492896"/>
            <a:ext cx="4022775" cy="3063156"/>
          </a:xfrm>
          <a:prstGeom prst="rect">
            <a:avLst/>
          </a:prstGeom>
        </p:spPr>
      </p:pic>
    </p:spTree>
    <p:extLst>
      <p:ext uri="{BB962C8B-B14F-4D97-AF65-F5344CB8AC3E}">
        <p14:creationId xmlns:p14="http://schemas.microsoft.com/office/powerpoint/2010/main" val="21772394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6</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Computed Torque</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Simulation</a:t>
            </a:r>
          </a:p>
        </p:txBody>
      </p:sp>
      <mc:AlternateContent xmlns:mc="http://schemas.openxmlformats.org/markup-compatibility/2006" xmlns:a14="http://schemas.microsoft.com/office/drawing/2010/main">
        <mc:Choice Requires="a14">
          <p:graphicFrame>
            <p:nvGraphicFramePr>
              <p:cNvPr id="9" name="Table 3">
                <a:extLst>
                  <a:ext uri="{FF2B5EF4-FFF2-40B4-BE49-F238E27FC236}">
                    <a16:creationId xmlns:a16="http://schemas.microsoft.com/office/drawing/2014/main" id="{BABCA986-0978-40E9-B25B-FBF837BBF489}"/>
                  </a:ext>
                </a:extLst>
              </p:cNvPr>
              <p:cNvGraphicFramePr>
                <a:graphicFrameLocks noGrp="1"/>
              </p:cNvGraphicFramePr>
              <p:nvPr>
                <p:extLst>
                  <p:ext uri="{D42A27DB-BD31-4B8C-83A1-F6EECF244321}">
                    <p14:modId xmlns:p14="http://schemas.microsoft.com/office/powerpoint/2010/main" val="1860247581"/>
                  </p:ext>
                </p:extLst>
              </p:nvPr>
            </p:nvGraphicFramePr>
            <p:xfrm>
              <a:off x="5580112" y="2348880"/>
              <a:ext cx="2619399" cy="1938655"/>
            </p:xfrm>
            <a:graphic>
              <a:graphicData uri="http://schemas.openxmlformats.org/drawingml/2006/table">
                <a:tbl>
                  <a:tblPr firstRow="1" bandRow="1">
                    <a:tableStyleId>{5C22544A-7EE6-4342-B048-85BDC9FD1C3A}</a:tableStyleId>
                  </a:tblPr>
                  <a:tblGrid>
                    <a:gridCol w="648072">
                      <a:extLst>
                        <a:ext uri="{9D8B030D-6E8A-4147-A177-3AD203B41FA5}">
                          <a16:colId xmlns:a16="http://schemas.microsoft.com/office/drawing/2014/main" val="1290302798"/>
                        </a:ext>
                      </a:extLst>
                    </a:gridCol>
                    <a:gridCol w="936104">
                      <a:extLst>
                        <a:ext uri="{9D8B030D-6E8A-4147-A177-3AD203B41FA5}">
                          <a16:colId xmlns:a16="http://schemas.microsoft.com/office/drawing/2014/main" val="2405378823"/>
                        </a:ext>
                      </a:extLst>
                    </a:gridCol>
                    <a:gridCol w="1035223">
                      <a:extLst>
                        <a:ext uri="{9D8B030D-6E8A-4147-A177-3AD203B41FA5}">
                          <a16:colId xmlns:a16="http://schemas.microsoft.com/office/drawing/2014/main" val="2109112418"/>
                        </a:ext>
                      </a:extLst>
                    </a:gridCol>
                  </a:tblGrid>
                  <a:tr h="370840">
                    <a:tc>
                      <a:txBody>
                        <a:bodyPr/>
                        <a:lstStyle/>
                        <a:p>
                          <a:endParaRPr lang="en-GB"/>
                        </a:p>
                      </a:txBody>
                      <a:tcPr/>
                    </a:tc>
                    <a:tc>
                      <a:txBody>
                        <a:bodyPr/>
                        <a:lstStyle/>
                        <a:p>
                          <a:r>
                            <a:rPr lang="en-US" b="0" i="1">
                              <a:solidFill>
                                <a:srgbClr val="000000"/>
                              </a:solidFill>
                            </a:rPr>
                            <a:t>Joint 1</a:t>
                          </a:r>
                          <a:endParaRPr lang="en-GB" b="0" i="1">
                            <a:solidFill>
                              <a:srgbClr val="000000"/>
                            </a:solidFill>
                          </a:endParaRPr>
                        </a:p>
                      </a:txBody>
                      <a:tcPr/>
                    </a:tc>
                    <a:tc>
                      <a:txBody>
                        <a:bodyPr/>
                        <a:lstStyle/>
                        <a:p>
                          <a:r>
                            <a:rPr lang="en-US" b="0" i="1">
                              <a:solidFill>
                                <a:srgbClr val="000000"/>
                              </a:solidFill>
                            </a:rPr>
                            <a:t>Joint 2</a:t>
                          </a:r>
                          <a:endParaRPr lang="en-GB" b="0" i="1">
                            <a:solidFill>
                              <a:srgbClr val="000000"/>
                            </a:solidFill>
                          </a:endParaRPr>
                        </a:p>
                      </a:txBody>
                      <a:tcPr/>
                    </a:tc>
                    <a:extLst>
                      <a:ext uri="{0D108BD9-81ED-4DB2-BD59-A6C34878D82A}">
                        <a16:rowId xmlns:a16="http://schemas.microsoft.com/office/drawing/2014/main" val="2614321764"/>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𝑞</m:t>
                                    </m:r>
                                  </m:e>
                                  <m:sub>
                                    <m:r>
                                      <a:rPr lang="en-US" b="0" i="1" smtClean="0">
                                        <a:solidFill>
                                          <a:srgbClr val="000000"/>
                                        </a:solidFill>
                                        <a:latin typeface="Cambria Math" panose="02040503050406030204" pitchFamily="18" charset="0"/>
                                      </a:rPr>
                                      <m:t>0</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0</m:t>
                                </m:r>
                              </m:oMath>
                            </m:oMathPara>
                          </a14:m>
                          <a:endParaRPr lang="en-GB">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m:t>
                                </m:r>
                                <m:f>
                                  <m:fPr>
                                    <m:type m:val="skw"/>
                                    <m:ctrlPr>
                                      <a:rPr lang="el-GR" i="1" smtClean="0">
                                        <a:solidFill>
                                          <a:srgbClr val="000000"/>
                                        </a:solidFill>
                                        <a:latin typeface="Cambria Math" panose="02040503050406030204" pitchFamily="18" charset="0"/>
                                      </a:rPr>
                                    </m:ctrlPr>
                                  </m:fPr>
                                  <m:num>
                                    <m:r>
                                      <a:rPr lang="el-GR" i="1" smtClean="0">
                                        <a:solidFill>
                                          <a:srgbClr val="000000"/>
                                        </a:solidFill>
                                        <a:latin typeface="Cambria Math" panose="02040503050406030204" pitchFamily="18" charset="0"/>
                                      </a:rPr>
                                      <m:t>𝜋</m:t>
                                    </m:r>
                                  </m:num>
                                  <m:den>
                                    <m:r>
                                      <a:rPr lang="en-US" b="0" i="1" smtClean="0">
                                        <a:solidFill>
                                          <a:srgbClr val="000000"/>
                                        </a:solidFill>
                                        <a:latin typeface="Cambria Math" panose="02040503050406030204" pitchFamily="18" charset="0"/>
                                      </a:rPr>
                                      <m:t>2</m:t>
                                    </m:r>
                                  </m:den>
                                </m:f>
                              </m:oMath>
                            </m:oMathPara>
                          </a14:m>
                          <a:endParaRPr lang="en-GB">
                            <a:solidFill>
                              <a:srgbClr val="000000"/>
                            </a:solidFill>
                          </a:endParaRPr>
                        </a:p>
                      </a:txBody>
                      <a:tcPr/>
                    </a:tc>
                    <a:extLst>
                      <a:ext uri="{0D108BD9-81ED-4DB2-BD59-A6C34878D82A}">
                        <a16:rowId xmlns:a16="http://schemas.microsoft.com/office/drawing/2014/main" val="3200553296"/>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𝑞</m:t>
                                    </m:r>
                                  </m:e>
                                  <m:sub>
                                    <m:r>
                                      <a:rPr lang="en-US" b="0" i="1" smtClean="0">
                                        <a:solidFill>
                                          <a:srgbClr val="000000"/>
                                        </a:solidFill>
                                        <a:latin typeface="Cambria Math" panose="02040503050406030204" pitchFamily="18" charset="0"/>
                                      </a:rPr>
                                      <m:t>𝑓</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4</m:t>
                                </m:r>
                                <m:r>
                                  <a:rPr lang="el-GR" i="1" smtClean="0">
                                    <a:solidFill>
                                      <a:srgbClr val="000000"/>
                                    </a:solidFill>
                                    <a:latin typeface="Cambria Math" panose="02040503050406030204" pitchFamily="18" charset="0"/>
                                  </a:rPr>
                                  <m:t>𝜋</m:t>
                                </m:r>
                              </m:oMath>
                            </m:oMathPara>
                          </a14:m>
                          <a:endParaRPr lang="en-GB">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f>
                                  <m:fPr>
                                    <m:type m:val="skw"/>
                                    <m:ctrlPr>
                                      <a:rPr lang="el-GR" i="1" smtClean="0">
                                        <a:solidFill>
                                          <a:srgbClr val="000000"/>
                                        </a:solidFill>
                                        <a:latin typeface="Cambria Math" panose="02040503050406030204" pitchFamily="18" charset="0"/>
                                      </a:rPr>
                                    </m:ctrlPr>
                                  </m:fPr>
                                  <m:num>
                                    <m:r>
                                      <a:rPr lang="el-GR" i="1" smtClean="0">
                                        <a:solidFill>
                                          <a:srgbClr val="000000"/>
                                        </a:solidFill>
                                        <a:latin typeface="Cambria Math" panose="02040503050406030204" pitchFamily="18" charset="0"/>
                                      </a:rPr>
                                      <m:t>𝜋</m:t>
                                    </m:r>
                                  </m:num>
                                  <m:den>
                                    <m:r>
                                      <a:rPr lang="en-US" b="0" i="1" smtClean="0">
                                        <a:solidFill>
                                          <a:srgbClr val="000000"/>
                                        </a:solidFill>
                                        <a:latin typeface="Cambria Math" panose="02040503050406030204" pitchFamily="18" charset="0"/>
                                      </a:rPr>
                                      <m:t>2</m:t>
                                    </m:r>
                                  </m:den>
                                </m:f>
                              </m:oMath>
                            </m:oMathPara>
                          </a14:m>
                          <a:endParaRPr lang="en-GB">
                            <a:solidFill>
                              <a:srgbClr val="000000"/>
                            </a:solidFill>
                          </a:endParaRPr>
                        </a:p>
                      </a:txBody>
                      <a:tcPr/>
                    </a:tc>
                    <a:extLst>
                      <a:ext uri="{0D108BD9-81ED-4DB2-BD59-A6C34878D82A}">
                        <a16:rowId xmlns:a16="http://schemas.microsoft.com/office/drawing/2014/main" val="4121248139"/>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𝐾</m:t>
                                    </m:r>
                                  </m:e>
                                  <m:sub>
                                    <m:r>
                                      <a:rPr lang="en-US" b="0" i="1" smtClean="0">
                                        <a:solidFill>
                                          <a:srgbClr val="000000"/>
                                        </a:solidFill>
                                        <a:latin typeface="Cambria Math" panose="02040503050406030204" pitchFamily="18" charset="0"/>
                                      </a:rPr>
                                      <m:t>𝑝</m:t>
                                    </m:r>
                                  </m:sub>
                                </m:sSub>
                              </m:oMath>
                            </m:oMathPara>
                          </a14:m>
                          <a:endParaRPr lang="en-GB" i="1">
                            <a:solidFill>
                              <a:srgbClr val="00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1000</m:t>
                                </m:r>
                              </m:oMath>
                            </m:oMathPara>
                          </a14:m>
                          <a:endParaRPr lang="en-GB">
                            <a:solidFill>
                              <a:srgbClr val="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b="0" i="1" smtClean="0">
                                    <a:solidFill>
                                      <a:srgbClr val="000000"/>
                                    </a:solidFill>
                                    <a:latin typeface="Cambria Math" panose="02040503050406030204" pitchFamily="18" charset="0"/>
                                  </a:rPr>
                                  <m:t>1000</m:t>
                                </m:r>
                              </m:oMath>
                            </m:oMathPara>
                          </a14:m>
                          <a:endParaRPr lang="en-GB">
                            <a:solidFill>
                              <a:srgbClr val="000000"/>
                            </a:solidFill>
                          </a:endParaRPr>
                        </a:p>
                      </a:txBody>
                      <a:tcPr/>
                    </a:tc>
                    <a:extLst>
                      <a:ext uri="{0D108BD9-81ED-4DB2-BD59-A6C34878D82A}">
                        <a16:rowId xmlns:a16="http://schemas.microsoft.com/office/drawing/2014/main" val="3966414303"/>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GB" i="1" smtClean="0">
                                        <a:solidFill>
                                          <a:srgbClr val="000000"/>
                                        </a:solidFill>
                                        <a:latin typeface="Cambria Math" panose="02040503050406030204" pitchFamily="18" charset="0"/>
                                      </a:rPr>
                                    </m:ctrlPr>
                                  </m:sSubPr>
                                  <m:e>
                                    <m:r>
                                      <a:rPr lang="en-US" b="0" i="1" smtClean="0">
                                        <a:solidFill>
                                          <a:srgbClr val="000000"/>
                                        </a:solidFill>
                                        <a:latin typeface="Cambria Math" panose="02040503050406030204" pitchFamily="18" charset="0"/>
                                      </a:rPr>
                                      <m:t>𝐾</m:t>
                                    </m:r>
                                  </m:e>
                                  <m:sub>
                                    <m:r>
                                      <a:rPr lang="en-US" b="0" i="1" smtClean="0">
                                        <a:solidFill>
                                          <a:srgbClr val="000000"/>
                                        </a:solidFill>
                                        <a:latin typeface="Cambria Math" panose="02040503050406030204" pitchFamily="18" charset="0"/>
                                      </a:rPr>
                                      <m:t>𝑑</m:t>
                                    </m:r>
                                  </m:sub>
                                </m:sSub>
                              </m:oMath>
                            </m:oMathPara>
                          </a14:m>
                          <a:endParaRPr lang="en-GB" i="1">
                            <a:solidFill>
                              <a:srgbClr val="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100</m:t>
                                </m:r>
                              </m:oMath>
                            </m:oMathPara>
                          </a14:m>
                          <a:endParaRPr kumimoji="0" lang="en-GB" sz="1800" b="0" i="0" u="none" strike="noStrike" kern="1200" cap="none" spc="0" normalizeH="0" baseline="0" noProof="0">
                            <a:ln>
                              <a:noFill/>
                            </a:ln>
                            <a:solidFill>
                              <a:srgbClr val="000000"/>
                            </a:solidFill>
                            <a:effectLst/>
                            <a:uLnTx/>
                            <a:uFillTx/>
                            <a:latin typeface="Arial"/>
                            <a:ea typeface="ＭＳ Ｐゴシック"/>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100</m:t>
                                </m:r>
                              </m:oMath>
                            </m:oMathPara>
                          </a14:m>
                          <a:endParaRPr kumimoji="0" lang="en-GB" sz="1800" b="0" i="0" u="none" strike="noStrike" kern="1200" cap="none" spc="0" normalizeH="0" baseline="0" noProof="0">
                            <a:ln>
                              <a:noFill/>
                            </a:ln>
                            <a:solidFill>
                              <a:srgbClr val="000000"/>
                            </a:solidFill>
                            <a:effectLst/>
                            <a:uLnTx/>
                            <a:uFillTx/>
                            <a:latin typeface="Arial"/>
                            <a:ea typeface="ＭＳ Ｐゴシック"/>
                            <a:cs typeface="+mn-cs"/>
                          </a:endParaRPr>
                        </a:p>
                      </a:txBody>
                      <a:tcPr/>
                    </a:tc>
                    <a:extLst>
                      <a:ext uri="{0D108BD9-81ED-4DB2-BD59-A6C34878D82A}">
                        <a16:rowId xmlns:a16="http://schemas.microsoft.com/office/drawing/2014/main" val="3899620007"/>
                      </a:ext>
                    </a:extLst>
                  </a:tr>
                </a:tbl>
              </a:graphicData>
            </a:graphic>
          </p:graphicFrame>
        </mc:Choice>
        <mc:Fallback xmlns="">
          <p:graphicFrame>
            <p:nvGraphicFramePr>
              <p:cNvPr id="9" name="Table 3">
                <a:extLst>
                  <a:ext uri="{FF2B5EF4-FFF2-40B4-BE49-F238E27FC236}">
                    <a16:creationId xmlns:a16="http://schemas.microsoft.com/office/drawing/2014/main" id="{BABCA986-0978-40E9-B25B-FBF837BBF489}"/>
                  </a:ext>
                </a:extLst>
              </p:cNvPr>
              <p:cNvGraphicFramePr>
                <a:graphicFrameLocks noGrp="1"/>
              </p:cNvGraphicFramePr>
              <p:nvPr>
                <p:extLst>
                  <p:ext uri="{D42A27DB-BD31-4B8C-83A1-F6EECF244321}">
                    <p14:modId xmlns:p14="http://schemas.microsoft.com/office/powerpoint/2010/main" val="1860247581"/>
                  </p:ext>
                </p:extLst>
              </p:nvPr>
            </p:nvGraphicFramePr>
            <p:xfrm>
              <a:off x="5580112" y="2348880"/>
              <a:ext cx="2619399" cy="1938655"/>
            </p:xfrm>
            <a:graphic>
              <a:graphicData uri="http://schemas.openxmlformats.org/drawingml/2006/table">
                <a:tbl>
                  <a:tblPr firstRow="1" bandRow="1">
                    <a:tableStyleId>{5C22544A-7EE6-4342-B048-85BDC9FD1C3A}</a:tableStyleId>
                  </a:tblPr>
                  <a:tblGrid>
                    <a:gridCol w="648072">
                      <a:extLst>
                        <a:ext uri="{9D8B030D-6E8A-4147-A177-3AD203B41FA5}">
                          <a16:colId xmlns:a16="http://schemas.microsoft.com/office/drawing/2014/main" val="1290302798"/>
                        </a:ext>
                      </a:extLst>
                    </a:gridCol>
                    <a:gridCol w="936104">
                      <a:extLst>
                        <a:ext uri="{9D8B030D-6E8A-4147-A177-3AD203B41FA5}">
                          <a16:colId xmlns:a16="http://schemas.microsoft.com/office/drawing/2014/main" val="2405378823"/>
                        </a:ext>
                      </a:extLst>
                    </a:gridCol>
                    <a:gridCol w="1035223">
                      <a:extLst>
                        <a:ext uri="{9D8B030D-6E8A-4147-A177-3AD203B41FA5}">
                          <a16:colId xmlns:a16="http://schemas.microsoft.com/office/drawing/2014/main" val="2109112418"/>
                        </a:ext>
                      </a:extLst>
                    </a:gridCol>
                  </a:tblGrid>
                  <a:tr h="370840">
                    <a:tc>
                      <a:txBody>
                        <a:bodyPr/>
                        <a:lstStyle/>
                        <a:p>
                          <a:endParaRPr lang="en-GB"/>
                        </a:p>
                      </a:txBody>
                      <a:tcPr/>
                    </a:tc>
                    <a:tc>
                      <a:txBody>
                        <a:bodyPr/>
                        <a:lstStyle/>
                        <a:p>
                          <a:r>
                            <a:rPr lang="en-US" b="0" i="1">
                              <a:solidFill>
                                <a:srgbClr val="000000"/>
                              </a:solidFill>
                            </a:rPr>
                            <a:t>Joint 1</a:t>
                          </a:r>
                          <a:endParaRPr lang="en-GB" b="0" i="1">
                            <a:solidFill>
                              <a:srgbClr val="000000"/>
                            </a:solidFill>
                          </a:endParaRPr>
                        </a:p>
                      </a:txBody>
                      <a:tcPr/>
                    </a:tc>
                    <a:tc>
                      <a:txBody>
                        <a:bodyPr/>
                        <a:lstStyle/>
                        <a:p>
                          <a:r>
                            <a:rPr lang="en-US" b="0" i="1">
                              <a:solidFill>
                                <a:srgbClr val="000000"/>
                              </a:solidFill>
                            </a:rPr>
                            <a:t>Joint 2</a:t>
                          </a:r>
                          <a:endParaRPr lang="en-GB" b="0" i="1">
                            <a:solidFill>
                              <a:srgbClr val="000000"/>
                            </a:solidFill>
                          </a:endParaRPr>
                        </a:p>
                      </a:txBody>
                      <a:tcPr/>
                    </a:tc>
                    <a:extLst>
                      <a:ext uri="{0D108BD9-81ED-4DB2-BD59-A6C34878D82A}">
                        <a16:rowId xmlns:a16="http://schemas.microsoft.com/office/drawing/2014/main" val="2614321764"/>
                      </a:ext>
                    </a:extLst>
                  </a:tr>
                  <a:tr h="405003">
                    <a:tc>
                      <a:txBody>
                        <a:bodyPr/>
                        <a:lstStyle/>
                        <a:p>
                          <a:endParaRPr lang="en-US"/>
                        </a:p>
                      </a:txBody>
                      <a:tcPr>
                        <a:blipFill>
                          <a:blip r:embed="rId3"/>
                          <a:stretch>
                            <a:fillRect l="-935" t="-138806" r="-306542" b="-311940"/>
                          </a:stretch>
                        </a:blipFill>
                      </a:tcPr>
                    </a:tc>
                    <a:tc>
                      <a:txBody>
                        <a:bodyPr/>
                        <a:lstStyle/>
                        <a:p>
                          <a:endParaRPr lang="en-US"/>
                        </a:p>
                      </a:txBody>
                      <a:tcPr>
                        <a:blipFill>
                          <a:blip r:embed="rId3"/>
                          <a:stretch>
                            <a:fillRect l="-70130" t="-138806" r="-112987" b="-311940"/>
                          </a:stretch>
                        </a:blipFill>
                      </a:tcPr>
                    </a:tc>
                    <a:tc>
                      <a:txBody>
                        <a:bodyPr/>
                        <a:lstStyle/>
                        <a:p>
                          <a:endParaRPr lang="en-US"/>
                        </a:p>
                      </a:txBody>
                      <a:tcPr>
                        <a:blipFill>
                          <a:blip r:embed="rId3"/>
                          <a:stretch>
                            <a:fillRect l="-154118" t="-138806" r="-2353" b="-311940"/>
                          </a:stretch>
                        </a:blipFill>
                      </a:tcPr>
                    </a:tc>
                    <a:extLst>
                      <a:ext uri="{0D108BD9-81ED-4DB2-BD59-A6C34878D82A}">
                        <a16:rowId xmlns:a16="http://schemas.microsoft.com/office/drawing/2014/main" val="3200553296"/>
                      </a:ext>
                    </a:extLst>
                  </a:tr>
                  <a:tr h="405003">
                    <a:tc>
                      <a:txBody>
                        <a:bodyPr/>
                        <a:lstStyle/>
                        <a:p>
                          <a:endParaRPr lang="en-US"/>
                        </a:p>
                      </a:txBody>
                      <a:tcPr>
                        <a:blipFill>
                          <a:blip r:embed="rId3"/>
                          <a:stretch>
                            <a:fillRect l="-935" t="-242424" r="-306542" b="-216667"/>
                          </a:stretch>
                        </a:blipFill>
                      </a:tcPr>
                    </a:tc>
                    <a:tc>
                      <a:txBody>
                        <a:bodyPr/>
                        <a:lstStyle/>
                        <a:p>
                          <a:endParaRPr lang="en-US"/>
                        </a:p>
                      </a:txBody>
                      <a:tcPr>
                        <a:blipFill>
                          <a:blip r:embed="rId3"/>
                          <a:stretch>
                            <a:fillRect l="-70130" t="-242424" r="-112987" b="-216667"/>
                          </a:stretch>
                        </a:blipFill>
                      </a:tcPr>
                    </a:tc>
                    <a:tc>
                      <a:txBody>
                        <a:bodyPr/>
                        <a:lstStyle/>
                        <a:p>
                          <a:endParaRPr lang="en-US"/>
                        </a:p>
                      </a:txBody>
                      <a:tcPr>
                        <a:blipFill>
                          <a:blip r:embed="rId3"/>
                          <a:stretch>
                            <a:fillRect l="-154118" t="-242424" r="-2353" b="-216667"/>
                          </a:stretch>
                        </a:blipFill>
                      </a:tcPr>
                    </a:tc>
                    <a:extLst>
                      <a:ext uri="{0D108BD9-81ED-4DB2-BD59-A6C34878D82A}">
                        <a16:rowId xmlns:a16="http://schemas.microsoft.com/office/drawing/2014/main" val="4121248139"/>
                      </a:ext>
                    </a:extLst>
                  </a:tr>
                  <a:tr h="386969">
                    <a:tc>
                      <a:txBody>
                        <a:bodyPr/>
                        <a:lstStyle/>
                        <a:p>
                          <a:endParaRPr lang="en-US"/>
                        </a:p>
                      </a:txBody>
                      <a:tcPr>
                        <a:blipFill>
                          <a:blip r:embed="rId3"/>
                          <a:stretch>
                            <a:fillRect l="-935" t="-353125" r="-306542" b="-123438"/>
                          </a:stretch>
                        </a:blipFill>
                      </a:tcPr>
                    </a:tc>
                    <a:tc>
                      <a:txBody>
                        <a:bodyPr/>
                        <a:lstStyle/>
                        <a:p>
                          <a:endParaRPr lang="en-US"/>
                        </a:p>
                      </a:txBody>
                      <a:tcPr>
                        <a:blipFill>
                          <a:blip r:embed="rId3"/>
                          <a:stretch>
                            <a:fillRect l="-70130" t="-353125" r="-112987" b="-123438"/>
                          </a:stretch>
                        </a:blipFill>
                      </a:tcPr>
                    </a:tc>
                    <a:tc>
                      <a:txBody>
                        <a:bodyPr/>
                        <a:lstStyle/>
                        <a:p>
                          <a:endParaRPr lang="en-US"/>
                        </a:p>
                      </a:txBody>
                      <a:tcPr>
                        <a:blipFill>
                          <a:blip r:embed="rId3"/>
                          <a:stretch>
                            <a:fillRect l="-154118" t="-353125" r="-2353" b="-123438"/>
                          </a:stretch>
                        </a:blipFill>
                      </a:tcPr>
                    </a:tc>
                    <a:extLst>
                      <a:ext uri="{0D108BD9-81ED-4DB2-BD59-A6C34878D82A}">
                        <a16:rowId xmlns:a16="http://schemas.microsoft.com/office/drawing/2014/main" val="3966414303"/>
                      </a:ext>
                    </a:extLst>
                  </a:tr>
                  <a:tr h="370840">
                    <a:tc>
                      <a:txBody>
                        <a:bodyPr/>
                        <a:lstStyle/>
                        <a:p>
                          <a:endParaRPr lang="en-US"/>
                        </a:p>
                      </a:txBody>
                      <a:tcPr>
                        <a:blipFill>
                          <a:blip r:embed="rId3"/>
                          <a:stretch>
                            <a:fillRect l="-935" t="-475410" r="-306542" b="-29508"/>
                          </a:stretch>
                        </a:blipFill>
                      </a:tcPr>
                    </a:tc>
                    <a:tc>
                      <a:txBody>
                        <a:bodyPr/>
                        <a:lstStyle/>
                        <a:p>
                          <a:endParaRPr lang="en-US"/>
                        </a:p>
                      </a:txBody>
                      <a:tcPr>
                        <a:blipFill>
                          <a:blip r:embed="rId3"/>
                          <a:stretch>
                            <a:fillRect l="-70130" t="-475410" r="-112987" b="-29508"/>
                          </a:stretch>
                        </a:blipFill>
                      </a:tcPr>
                    </a:tc>
                    <a:tc>
                      <a:txBody>
                        <a:bodyPr/>
                        <a:lstStyle/>
                        <a:p>
                          <a:endParaRPr lang="en-US"/>
                        </a:p>
                      </a:txBody>
                      <a:tcPr>
                        <a:blipFill>
                          <a:blip r:embed="rId3"/>
                          <a:stretch>
                            <a:fillRect l="-154118" t="-475410" r="-2353" b="-29508"/>
                          </a:stretch>
                        </a:blipFill>
                      </a:tcPr>
                    </a:tc>
                    <a:extLst>
                      <a:ext uri="{0D108BD9-81ED-4DB2-BD59-A6C34878D82A}">
                        <a16:rowId xmlns:a16="http://schemas.microsoft.com/office/drawing/2014/main" val="3899620007"/>
                      </a:ext>
                    </a:extLst>
                  </a:tr>
                </a:tbl>
              </a:graphicData>
            </a:graphic>
          </p:graphicFrame>
        </mc:Fallback>
      </mc:AlternateContent>
      <p:pic>
        <p:nvPicPr>
          <p:cNvPr id="3" name="Graphic 2">
            <a:extLst>
              <a:ext uri="{FF2B5EF4-FFF2-40B4-BE49-F238E27FC236}">
                <a16:creationId xmlns:a16="http://schemas.microsoft.com/office/drawing/2014/main" id="{A15D92ED-D183-4A5D-B373-3EB176CB444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36885" y="1524000"/>
            <a:ext cx="5076825" cy="3810000"/>
          </a:xfrm>
          <a:prstGeom prst="rect">
            <a:avLst/>
          </a:prstGeom>
        </p:spPr>
      </p:pic>
    </p:spTree>
    <p:extLst>
      <p:ext uri="{BB962C8B-B14F-4D97-AF65-F5344CB8AC3E}">
        <p14:creationId xmlns:p14="http://schemas.microsoft.com/office/powerpoint/2010/main" val="1232808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a:extLst>
              <a:ext uri="{FF2B5EF4-FFF2-40B4-BE49-F238E27FC236}">
                <a16:creationId xmlns:a16="http://schemas.microsoft.com/office/drawing/2014/main" id="{E7E3EC79-275D-4C65-B63E-5FF2273356E5}"/>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F96E64D8-3FF5-4D6D-B92B-05D330B92A6C}"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6147" name="Footer Placeholder 4">
            <a:extLst>
              <a:ext uri="{FF2B5EF4-FFF2-40B4-BE49-F238E27FC236}">
                <a16:creationId xmlns:a16="http://schemas.microsoft.com/office/drawing/2014/main" id="{876ADB77-9F93-425C-90FF-02CD154827E3}"/>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6148" name="Slide Number Placeholder 5">
            <a:extLst>
              <a:ext uri="{FF2B5EF4-FFF2-40B4-BE49-F238E27FC236}">
                <a16:creationId xmlns:a16="http://schemas.microsoft.com/office/drawing/2014/main" id="{47D00C22-4639-4BB1-82EC-33EFE0771DD2}"/>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5E157317-4A7C-4A98-A7FE-DE4E2BA1D699}" type="slidenum">
              <a:rPr lang="it-IT" altLang="it-IT" sz="1100" smtClean="0">
                <a:solidFill>
                  <a:schemeClr val="bg1"/>
                </a:solidFill>
              </a:rPr>
              <a:pPr>
                <a:spcBef>
                  <a:spcPct val="0"/>
                </a:spcBef>
                <a:buClrTx/>
                <a:buFontTx/>
                <a:buNone/>
              </a:pPr>
              <a:t>7</a:t>
            </a:fld>
            <a:endParaRPr lang="it-IT" altLang="it-IT" sz="1100">
              <a:solidFill>
                <a:schemeClr val="bg1"/>
              </a:solidFill>
            </a:endParaRPr>
          </a:p>
        </p:txBody>
      </p:sp>
      <p:sp>
        <p:nvSpPr>
          <p:cNvPr id="6149" name="Rectangle 2">
            <a:extLst>
              <a:ext uri="{FF2B5EF4-FFF2-40B4-BE49-F238E27FC236}">
                <a16:creationId xmlns:a16="http://schemas.microsoft.com/office/drawing/2014/main" id="{2B9C0061-A968-4FF3-ACBE-FCE5452F2446}"/>
              </a:ext>
            </a:extLst>
          </p:cNvPr>
          <p:cNvSpPr>
            <a:spLocks noGrp="1" noChangeArrowheads="1"/>
          </p:cNvSpPr>
          <p:nvPr>
            <p:ph type="title"/>
          </p:nvPr>
        </p:nvSpPr>
        <p:spPr>
          <a:xfrm>
            <a:off x="1116013" y="409575"/>
            <a:ext cx="7416800" cy="581025"/>
          </a:xfrm>
        </p:spPr>
        <p:txBody>
          <a:bodyPr/>
          <a:lstStyle/>
          <a:p>
            <a:pPr eaLnBrk="1" hangingPunct="1"/>
            <a:r>
              <a:rPr lang="it-IT" altLang="it-IT"/>
              <a:t>Computed Torque</a:t>
            </a:r>
          </a:p>
        </p:txBody>
      </p:sp>
      <p:sp>
        <p:nvSpPr>
          <p:cNvPr id="6151" name="Text Box 10">
            <a:extLst>
              <a:ext uri="{FF2B5EF4-FFF2-40B4-BE49-F238E27FC236}">
                <a16:creationId xmlns:a16="http://schemas.microsoft.com/office/drawing/2014/main" id="{375D24AA-B77F-4597-9042-ABD8F96D4232}"/>
              </a:ext>
            </a:extLst>
          </p:cNvPr>
          <p:cNvSpPr txBox="1">
            <a:spLocks noChangeArrowheads="1"/>
          </p:cNvSpPr>
          <p:nvPr/>
        </p:nvSpPr>
        <p:spPr bwMode="auto">
          <a:xfrm>
            <a:off x="1116013" y="776288"/>
            <a:ext cx="74041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Simulation</a:t>
            </a:r>
          </a:p>
        </p:txBody>
      </p:sp>
      <p:pic>
        <p:nvPicPr>
          <p:cNvPr id="4" name="Graphic 3">
            <a:extLst>
              <a:ext uri="{FF2B5EF4-FFF2-40B4-BE49-F238E27FC236}">
                <a16:creationId xmlns:a16="http://schemas.microsoft.com/office/drawing/2014/main" id="{11EF6398-4F9F-4C92-8173-1C25DDA9D3A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6789" y="1200375"/>
            <a:ext cx="8149667" cy="4831698"/>
          </a:xfrm>
          <a:prstGeom prst="rect">
            <a:avLst/>
          </a:prstGeom>
        </p:spPr>
      </p:pic>
    </p:spTree>
    <p:extLst>
      <p:ext uri="{BB962C8B-B14F-4D97-AF65-F5344CB8AC3E}">
        <p14:creationId xmlns:p14="http://schemas.microsoft.com/office/powerpoint/2010/main" val="11367074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2290" name="Rectangle 5">
                <a:extLst>
                  <a:ext uri="{FF2B5EF4-FFF2-40B4-BE49-F238E27FC236}">
                    <a16:creationId xmlns:a16="http://schemas.microsoft.com/office/drawing/2014/main" id="{8A342DA8-0FF5-4C34-8D79-BA79B2E1D791}"/>
                  </a:ext>
                </a:extLst>
              </p:cNvPr>
              <p:cNvSpPr txBox="1">
                <a:spLocks noChangeArrowheads="1"/>
              </p:cNvSpPr>
              <p:nvPr/>
            </p:nvSpPr>
            <p:spPr bwMode="auto">
              <a:xfrm>
                <a:off x="1123950" y="1752600"/>
                <a:ext cx="7408863" cy="4038600"/>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eaLnBrk="1" hangingPunct="1"/>
                <a14:m>
                  <m:oMath xmlns:m="http://schemas.openxmlformats.org/officeDocument/2006/math">
                    <m:r>
                      <a:rPr lang="it-IT" altLang="it-IT" sz="1600" b="0" i="1" smtClean="0">
                        <a:latin typeface="Cambria Math" panose="02040503050406030204" pitchFamily="18" charset="0"/>
                      </a:rPr>
                      <m:t>𝑥</m:t>
                    </m:r>
                  </m:oMath>
                </a14:m>
                <a:r>
                  <a:rPr lang="en-US" altLang="it-IT" sz="1600"/>
                  <a:t> – Random Variable</a:t>
                </a:r>
              </a:p>
              <a:p>
                <a:pPr eaLnBrk="1" hangingPunct="1"/>
                <a14:m>
                  <m:oMath xmlns:m="http://schemas.openxmlformats.org/officeDocument/2006/math">
                    <m:r>
                      <a:rPr lang="it-IT" altLang="it-IT" sz="1600" b="0" i="1" smtClean="0">
                        <a:latin typeface="Cambria Math" panose="02040503050406030204" pitchFamily="18" charset="0"/>
                      </a:rPr>
                      <m:t>𝑝</m:t>
                    </m:r>
                    <m:r>
                      <a:rPr lang="it-IT" altLang="it-IT" sz="1600" i="1">
                        <a:latin typeface="Cambria Math" panose="02040503050406030204" pitchFamily="18" charset="0"/>
                      </a:rPr>
                      <m:t>(</m:t>
                    </m:r>
                    <m:r>
                      <a:rPr lang="it-IT" altLang="it-IT" sz="1600" i="1">
                        <a:latin typeface="Cambria Math" panose="02040503050406030204" pitchFamily="18" charset="0"/>
                      </a:rPr>
                      <m:t>𝑥</m:t>
                    </m:r>
                    <m:r>
                      <a:rPr lang="it-IT" altLang="it-IT" sz="1600" i="1">
                        <a:latin typeface="Cambria Math" panose="02040503050406030204" pitchFamily="18" charset="0"/>
                      </a:rPr>
                      <m:t>)</m:t>
                    </m:r>
                  </m:oMath>
                </a14:m>
                <a:r>
                  <a:rPr lang="en-US" altLang="it-IT" sz="1600"/>
                  <a:t>– Probability density function (pdf)</a:t>
                </a:r>
              </a:p>
              <a:p>
                <a:pPr eaLnBrk="1" hangingPunct="1"/>
                <a14:m>
                  <m:oMath xmlns:m="http://schemas.openxmlformats.org/officeDocument/2006/math">
                    <m:r>
                      <a:rPr lang="it-IT" sz="1600" i="1">
                        <a:latin typeface="Cambria Math" panose="02040503050406030204" pitchFamily="18" charset="0"/>
                      </a:rPr>
                      <m:t>𝑥</m:t>
                    </m:r>
                    <m:r>
                      <a:rPr lang="it-IT" sz="1600" i="1">
                        <a:latin typeface="Cambria Math" panose="02040503050406030204" pitchFamily="18" charset="0"/>
                      </a:rPr>
                      <m:t>∼</m:t>
                    </m:r>
                    <m:r>
                      <a:rPr lang="it-IT" sz="1600" i="1">
                        <a:latin typeface="Cambria Math" panose="02040503050406030204" pitchFamily="18" charset="0"/>
                      </a:rPr>
                      <m:t>𝑁</m:t>
                    </m:r>
                    <m:d>
                      <m:dPr>
                        <m:ctrlPr>
                          <a:rPr lang="it-IT" sz="1600" i="1">
                            <a:latin typeface="Cambria Math" panose="02040503050406030204" pitchFamily="18" charset="0"/>
                          </a:rPr>
                        </m:ctrlPr>
                      </m:dPr>
                      <m:e>
                        <m:r>
                          <a:rPr lang="it-IT" sz="1600" i="1">
                            <a:latin typeface="Cambria Math" panose="02040503050406030204" pitchFamily="18" charset="0"/>
                          </a:rPr>
                          <m:t>𝜇</m:t>
                        </m:r>
                        <m:r>
                          <a:rPr lang="it-IT" sz="1600" i="1">
                            <a:latin typeface="Cambria Math" panose="02040503050406030204" pitchFamily="18" charset="0"/>
                          </a:rPr>
                          <m:t>,</m:t>
                        </m:r>
                        <m:r>
                          <m:rPr>
                            <m:sty m:val="p"/>
                          </m:rPr>
                          <a:rPr lang="it-IT" sz="1600">
                            <a:latin typeface="Cambria Math" panose="02040503050406030204" pitchFamily="18" charset="0"/>
                          </a:rPr>
                          <m:t>Σ</m:t>
                        </m:r>
                      </m:e>
                    </m:d>
                    <m:r>
                      <a:rPr lang="it-IT" sz="1600" b="0" i="0" smtClean="0">
                        <a:latin typeface="Cambria Math" panose="02040503050406030204" pitchFamily="18" charset="0"/>
                      </a:rPr>
                      <m:t> −</m:t>
                    </m:r>
                  </m:oMath>
                </a14:m>
                <a:r>
                  <a:rPr lang="it-IT" altLang="it-IT" sz="1600"/>
                  <a:t> </a:t>
                </a:r>
                <a:r>
                  <a:rPr lang="it-IT" altLang="it-IT" sz="1600" err="1"/>
                  <a:t>Gaussian</a:t>
                </a:r>
                <a:r>
                  <a:rPr lang="it-IT" altLang="it-IT" sz="1600"/>
                  <a:t> </a:t>
                </a:r>
                <a:r>
                  <a:rPr lang="it-IT" altLang="it-IT" sz="1600" err="1"/>
                  <a:t>distribution</a:t>
                </a:r>
                <a:endParaRPr lang="it-IT" altLang="it-IT" sz="1600"/>
              </a:p>
              <a:p>
                <a:pPr marL="0" indent="0" eaLnBrk="1" hangingPunct="1">
                  <a:buNone/>
                </a:pPr>
                <a:endParaRPr lang="en-US" altLang="it-IT" sz="1600"/>
              </a:p>
              <a:p>
                <a:pPr marL="0" indent="0" eaLnBrk="1" hangingPunct="1">
                  <a:buNone/>
                </a:pPr>
                <a:r>
                  <a:rPr lang="en-US" altLang="it-IT" sz="1600"/>
                  <a:t>Conditioning</a:t>
                </a:r>
              </a:p>
              <a:p>
                <a:pPr eaLnBrk="1" hangingPunct="1"/>
                <a14:m>
                  <m:oMath xmlns:m="http://schemas.openxmlformats.org/officeDocument/2006/math">
                    <m:sSub>
                      <m:sSubPr>
                        <m:ctrlPr>
                          <a:rPr lang="en-US" altLang="it-IT" sz="1600" i="1">
                            <a:latin typeface="Cambria Math" panose="02040503050406030204" pitchFamily="18" charset="0"/>
                            <a:ea typeface="Cambria Math" panose="02040503050406030204" pitchFamily="18" charset="0"/>
                          </a:rPr>
                        </m:ctrlPr>
                      </m:sSubPr>
                      <m:e>
                        <m:r>
                          <a:rPr lang="it-IT" altLang="it-IT" sz="1600" i="1">
                            <a:latin typeface="Cambria Math" panose="02040503050406030204" pitchFamily="18" charset="0"/>
                            <a:ea typeface="Cambria Math" panose="02040503050406030204" pitchFamily="18" charset="0"/>
                          </a:rPr>
                          <m:t>𝑝</m:t>
                        </m:r>
                      </m:e>
                      <m:sub>
                        <m:r>
                          <a:rPr lang="it-IT" altLang="it-IT" sz="1600" i="1">
                            <a:latin typeface="Cambria Math" panose="02040503050406030204" pitchFamily="18" charset="0"/>
                            <a:ea typeface="Cambria Math" panose="02040503050406030204" pitchFamily="18" charset="0"/>
                          </a:rPr>
                          <m:t>𝑋</m:t>
                        </m:r>
                        <m:r>
                          <a:rPr lang="it-IT" altLang="it-IT" sz="1600" i="1">
                            <a:latin typeface="Cambria Math" panose="02040503050406030204" pitchFamily="18" charset="0"/>
                            <a:ea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𝑌</m:t>
                        </m:r>
                      </m:sub>
                    </m:sSub>
                    <m:d>
                      <m:dPr>
                        <m:ctrlPr>
                          <a:rPr lang="it-IT" altLang="it-IT" sz="1600" i="1">
                            <a:latin typeface="Cambria Math" panose="02040503050406030204" pitchFamily="18" charset="0"/>
                            <a:ea typeface="Cambria Math" panose="02040503050406030204" pitchFamily="18" charset="0"/>
                          </a:rPr>
                        </m:ctrlPr>
                      </m:dPr>
                      <m:e>
                        <m:r>
                          <a:rPr lang="it-IT" altLang="it-IT" sz="1600" i="1">
                            <a:latin typeface="Cambria Math" panose="02040503050406030204" pitchFamily="18" charset="0"/>
                            <a:ea typeface="Cambria Math" panose="02040503050406030204" pitchFamily="18" charset="0"/>
                          </a:rPr>
                          <m:t>𝑥</m:t>
                        </m:r>
                        <m:r>
                          <a:rPr lang="it-IT" altLang="it-IT" sz="1600" i="1">
                            <a:latin typeface="Cambria Math" panose="02040503050406030204" pitchFamily="18" charset="0"/>
                            <a:ea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𝑦</m:t>
                        </m:r>
                      </m:e>
                    </m:d>
                    <m:r>
                      <a:rPr lang="it-IT" altLang="it-IT" sz="1600" b="0" i="1" smtClean="0">
                        <a:latin typeface="Cambria Math" panose="02040503050406030204" pitchFamily="18" charset="0"/>
                        <a:ea typeface="Cambria Math" panose="02040503050406030204" pitchFamily="18" charset="0"/>
                      </a:rPr>
                      <m:t> − </m:t>
                    </m:r>
                  </m:oMath>
                </a14:m>
                <a:r>
                  <a:rPr lang="it-IT" altLang="it-IT" sz="1600" b="0">
                    <a:ea typeface="Cambria Math" panose="02040503050406030204" pitchFamily="18" charset="0"/>
                  </a:rPr>
                  <a:t> </a:t>
                </a:r>
                <a:r>
                  <a:rPr lang="it-IT" altLang="it-IT" sz="1600" b="0" err="1">
                    <a:ea typeface="Cambria Math" panose="02040503050406030204" pitchFamily="18" charset="0"/>
                  </a:rPr>
                  <a:t>Conditional</a:t>
                </a:r>
                <a:r>
                  <a:rPr lang="it-IT" altLang="it-IT" sz="1600" b="0">
                    <a:ea typeface="Cambria Math" panose="02040503050406030204" pitchFamily="18" charset="0"/>
                  </a:rPr>
                  <a:t> </a:t>
                </a:r>
                <a:r>
                  <a:rPr lang="it-IT" altLang="it-IT" sz="1600" b="0" err="1">
                    <a:ea typeface="Cambria Math" panose="02040503050406030204" pitchFamily="18" charset="0"/>
                  </a:rPr>
                  <a:t>probability</a:t>
                </a:r>
                <a:r>
                  <a:rPr lang="it-IT" altLang="it-IT" sz="1600" b="0">
                    <a:ea typeface="Cambria Math" panose="02040503050406030204" pitchFamily="18" charset="0"/>
                  </a:rPr>
                  <a:t> of </a:t>
                </a:r>
                <a14:m>
                  <m:oMath xmlns:m="http://schemas.openxmlformats.org/officeDocument/2006/math">
                    <m:r>
                      <a:rPr lang="it-IT" altLang="it-IT" sz="1600" b="0" i="1" smtClean="0">
                        <a:latin typeface="Cambria Math" panose="02040503050406030204" pitchFamily="18" charset="0"/>
                        <a:ea typeface="Cambria Math" panose="02040503050406030204" pitchFamily="18" charset="0"/>
                      </a:rPr>
                      <m:t>𝑥</m:t>
                    </m:r>
                  </m:oMath>
                </a14:m>
                <a:r>
                  <a:rPr lang="it-IT" altLang="it-IT" sz="1600" b="0">
                    <a:ea typeface="Cambria Math" panose="02040503050406030204" pitchFamily="18" charset="0"/>
                  </a:rPr>
                  <a:t> </a:t>
                </a:r>
                <a:r>
                  <a:rPr lang="it-IT" altLang="it-IT" sz="1600" b="0" err="1">
                    <a:ea typeface="Cambria Math" panose="02040503050406030204" pitchFamily="18" charset="0"/>
                  </a:rPr>
                  <a:t>given</a:t>
                </a:r>
                <a:r>
                  <a:rPr lang="it-IT" altLang="it-IT" sz="1600" b="0">
                    <a:ea typeface="Cambria Math" panose="02040503050406030204" pitchFamily="18" charset="0"/>
                  </a:rPr>
                  <a:t> </a:t>
                </a:r>
                <a14:m>
                  <m:oMath xmlns:m="http://schemas.openxmlformats.org/officeDocument/2006/math">
                    <m:r>
                      <a:rPr lang="it-IT" altLang="it-IT" sz="1600" b="0" i="1" smtClean="0">
                        <a:latin typeface="Cambria Math" panose="02040503050406030204" pitchFamily="18" charset="0"/>
                        <a:ea typeface="Cambria Math" panose="02040503050406030204" pitchFamily="18" charset="0"/>
                      </a:rPr>
                      <m:t>𝑦</m:t>
                    </m:r>
                  </m:oMath>
                </a14:m>
                <a:endParaRPr lang="it-IT" altLang="it-IT" sz="1600" b="0">
                  <a:ea typeface="Cambria Math" panose="02040503050406030204" pitchFamily="18" charset="0"/>
                </a:endParaRPr>
              </a:p>
              <a:p>
                <a:pPr marL="0" indent="0" eaLnBrk="1" hangingPunct="1">
                  <a:buNone/>
                </a:pPr>
                <a:endParaRPr lang="en-US" altLang="it-IT" sz="1600"/>
              </a:p>
              <a:p>
                <a:pPr marL="0" indent="0" eaLnBrk="1" hangingPunct="1">
                  <a:buNone/>
                </a:pPr>
                <a:r>
                  <a:rPr lang="en-US" altLang="it-IT" sz="1600"/>
                  <a:t>Marginalization</a:t>
                </a:r>
              </a:p>
              <a:p>
                <a:pPr eaLnBrk="1" hangingPunct="1"/>
                <a14:m>
                  <m:oMath xmlns:m="http://schemas.openxmlformats.org/officeDocument/2006/math">
                    <m:sSub>
                      <m:sSubPr>
                        <m:ctrlPr>
                          <a:rPr lang="en-US" altLang="it-IT" sz="1600" i="1" smtClean="0">
                            <a:latin typeface="Cambria Math" panose="02040503050406030204" pitchFamily="18" charset="0"/>
                          </a:rPr>
                        </m:ctrlPr>
                      </m:sSubPr>
                      <m:e>
                        <m:r>
                          <a:rPr lang="it-IT" altLang="it-IT" sz="1600" b="0" i="1" smtClean="0">
                            <a:latin typeface="Cambria Math" panose="02040503050406030204" pitchFamily="18" charset="0"/>
                          </a:rPr>
                          <m:t>𝑝</m:t>
                        </m:r>
                      </m:e>
                      <m:sub>
                        <m:r>
                          <a:rPr lang="it-IT" altLang="it-IT" sz="1600" b="0" i="1" smtClean="0">
                            <a:latin typeface="Cambria Math" panose="02040503050406030204" pitchFamily="18" charset="0"/>
                          </a:rPr>
                          <m:t>𝑋</m:t>
                        </m:r>
                      </m:sub>
                    </m:sSub>
                    <m:r>
                      <a:rPr lang="it-IT" altLang="it-IT" sz="1600" b="0" i="1" smtClean="0">
                        <a:latin typeface="Cambria Math" panose="02040503050406030204" pitchFamily="18" charset="0"/>
                      </a:rPr>
                      <m:t>(</m:t>
                    </m:r>
                    <m:r>
                      <a:rPr lang="it-IT" altLang="it-IT" sz="1600" b="0" i="1" smtClean="0">
                        <a:latin typeface="Cambria Math" panose="02040503050406030204" pitchFamily="18" charset="0"/>
                      </a:rPr>
                      <m:t>𝑥</m:t>
                    </m:r>
                    <m:r>
                      <a:rPr lang="it-IT" altLang="it-IT" sz="1600" b="0" i="1" smtClean="0">
                        <a:latin typeface="Cambria Math" panose="02040503050406030204" pitchFamily="18" charset="0"/>
                      </a:rPr>
                      <m:t>)=</m:t>
                    </m:r>
                    <m:nary>
                      <m:naryPr>
                        <m:supHide m:val="on"/>
                        <m:ctrlPr>
                          <a:rPr lang="en-US" altLang="it-IT" sz="1600" i="1" smtClean="0">
                            <a:latin typeface="Cambria Math" panose="02040503050406030204" pitchFamily="18" charset="0"/>
                            <a:ea typeface="Cambria Math" panose="02040503050406030204" pitchFamily="18" charset="0"/>
                          </a:rPr>
                        </m:ctrlPr>
                      </m:naryPr>
                      <m:sub>
                        <m:r>
                          <m:rPr>
                            <m:brk m:alnAt="23"/>
                          </m:rPr>
                          <a:rPr lang="it-IT" altLang="it-IT" sz="1600" b="0" i="1" smtClean="0">
                            <a:latin typeface="Cambria Math" panose="02040503050406030204" pitchFamily="18" charset="0"/>
                            <a:ea typeface="Cambria Math" panose="02040503050406030204" pitchFamily="18" charset="0"/>
                          </a:rPr>
                          <m:t>𝑦</m:t>
                        </m:r>
                      </m:sub>
                      <m:sup/>
                      <m:e>
                        <m:sSub>
                          <m:sSubPr>
                            <m:ctrlPr>
                              <a:rPr lang="en-US" altLang="it-IT" sz="1600" i="1">
                                <a:latin typeface="Cambria Math" panose="02040503050406030204" pitchFamily="18" charset="0"/>
                                <a:ea typeface="Cambria Math" panose="02040503050406030204" pitchFamily="18" charset="0"/>
                              </a:rPr>
                            </m:ctrlPr>
                          </m:sSubPr>
                          <m:e>
                            <m:r>
                              <a:rPr lang="it-IT" altLang="it-IT" sz="1600" i="1">
                                <a:latin typeface="Cambria Math" panose="02040503050406030204" pitchFamily="18" charset="0"/>
                                <a:ea typeface="Cambria Math" panose="02040503050406030204" pitchFamily="18" charset="0"/>
                              </a:rPr>
                              <m:t>𝑝</m:t>
                            </m:r>
                          </m:e>
                          <m:sub>
                            <m:r>
                              <a:rPr lang="it-IT" altLang="it-IT" sz="1600" i="1">
                                <a:latin typeface="Cambria Math" panose="02040503050406030204" pitchFamily="18" charset="0"/>
                                <a:ea typeface="Cambria Math" panose="02040503050406030204" pitchFamily="18" charset="0"/>
                              </a:rPr>
                              <m:t>𝑋</m:t>
                            </m:r>
                            <m:r>
                              <a:rPr lang="it-IT" altLang="it-IT" sz="1600" i="1">
                                <a:latin typeface="Cambria Math" panose="02040503050406030204" pitchFamily="18" charset="0"/>
                                <a:ea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𝑌</m:t>
                            </m:r>
                          </m:sub>
                        </m:sSub>
                        <m:d>
                          <m:dPr>
                            <m:ctrlPr>
                              <a:rPr lang="it-IT" altLang="it-IT" sz="1600" i="1">
                                <a:latin typeface="Cambria Math" panose="02040503050406030204" pitchFamily="18" charset="0"/>
                                <a:ea typeface="Cambria Math" panose="02040503050406030204" pitchFamily="18" charset="0"/>
                              </a:rPr>
                            </m:ctrlPr>
                          </m:dPr>
                          <m:e>
                            <m:r>
                              <a:rPr lang="it-IT" altLang="it-IT" sz="1600" i="1">
                                <a:latin typeface="Cambria Math" panose="02040503050406030204" pitchFamily="18" charset="0"/>
                                <a:ea typeface="Cambria Math" panose="02040503050406030204" pitchFamily="18" charset="0"/>
                              </a:rPr>
                              <m:t>𝑥</m:t>
                            </m:r>
                            <m:r>
                              <a:rPr lang="it-IT" altLang="it-IT" sz="1600" i="1">
                                <a:latin typeface="Cambria Math" panose="02040503050406030204" pitchFamily="18" charset="0"/>
                                <a:ea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𝑦</m:t>
                            </m:r>
                          </m:e>
                        </m:d>
                      </m:e>
                    </m:nary>
                    <m:r>
                      <a:rPr lang="it-IT" altLang="it-IT" sz="1600" b="0" i="1" smtClean="0">
                        <a:latin typeface="Cambria Math" panose="02040503050406030204" pitchFamily="18" charset="0"/>
                        <a:ea typeface="Cambria Math" panose="02040503050406030204" pitchFamily="18" charset="0"/>
                      </a:rPr>
                      <m:t>𝑑𝑦</m:t>
                    </m:r>
                  </m:oMath>
                </a14:m>
                <a:r>
                  <a:rPr lang="en-US" altLang="it-IT" sz="1600">
                    <a:ea typeface="Cambria Math" panose="02040503050406030204" pitchFamily="18" charset="0"/>
                  </a:rPr>
                  <a:t> </a:t>
                </a:r>
                <a14:m>
                  <m:oMath xmlns:m="http://schemas.openxmlformats.org/officeDocument/2006/math">
                    <m:r>
                      <a:rPr lang="en-US" altLang="it-IT" sz="1600" i="1">
                        <a:latin typeface="Cambria Math" panose="02040503050406030204" pitchFamily="18" charset="0"/>
                        <a:ea typeface="Cambria Math" panose="02040503050406030204" pitchFamily="18" charset="0"/>
                      </a:rPr>
                      <m:t>=</m:t>
                    </m:r>
                    <m:nary>
                      <m:naryPr>
                        <m:grow m:val="on"/>
                        <m:supHide m:val="on"/>
                        <m:ctrlPr>
                          <a:rPr lang="en-US" altLang="it-IT" sz="1600" i="1">
                            <a:latin typeface="Cambria Math" panose="02040503050406030204" pitchFamily="18" charset="0"/>
                            <a:ea typeface="Cambria Math" panose="02040503050406030204" pitchFamily="18" charset="0"/>
                          </a:rPr>
                        </m:ctrlPr>
                      </m:naryPr>
                      <m:sub>
                        <m:r>
                          <m:rPr>
                            <m:brk m:alnAt="23"/>
                          </m:rPr>
                          <a:rPr lang="it-IT" altLang="it-IT" sz="1600" i="1">
                            <a:latin typeface="Cambria Math" panose="02040503050406030204" pitchFamily="18" charset="0"/>
                            <a:ea typeface="Cambria Math" panose="02040503050406030204" pitchFamily="18" charset="0"/>
                          </a:rPr>
                          <m:t>𝑦</m:t>
                        </m:r>
                      </m:sub>
                      <m:sup/>
                      <m:e>
                        <m:sSub>
                          <m:sSubPr>
                            <m:ctrlPr>
                              <a:rPr lang="en-US" altLang="it-IT" sz="1600" i="1">
                                <a:latin typeface="Cambria Math" panose="02040503050406030204" pitchFamily="18" charset="0"/>
                                <a:ea typeface="Cambria Math" panose="02040503050406030204" pitchFamily="18" charset="0"/>
                              </a:rPr>
                            </m:ctrlPr>
                          </m:sSubPr>
                          <m:e>
                            <m:r>
                              <a:rPr lang="it-IT" altLang="it-IT" sz="1600" i="1">
                                <a:latin typeface="Cambria Math" panose="02040503050406030204" pitchFamily="18" charset="0"/>
                                <a:ea typeface="Cambria Math" panose="02040503050406030204" pitchFamily="18" charset="0"/>
                              </a:rPr>
                              <m:t>𝑝</m:t>
                            </m:r>
                          </m:e>
                          <m:sub>
                            <m:r>
                              <a:rPr lang="it-IT" altLang="it-IT" sz="1600" i="1">
                                <a:latin typeface="Cambria Math" panose="02040503050406030204" pitchFamily="18" charset="0"/>
                                <a:ea typeface="Cambria Math" panose="02040503050406030204" pitchFamily="18" charset="0"/>
                              </a:rPr>
                              <m:t>𝑋</m:t>
                            </m:r>
                            <m:r>
                              <a:rPr lang="it-IT" altLang="it-IT" sz="1600" i="1">
                                <a:latin typeface="Cambria Math" panose="02040503050406030204" pitchFamily="18" charset="0"/>
                                <a:ea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𝑌</m:t>
                            </m:r>
                          </m:sub>
                        </m:sSub>
                        <m:d>
                          <m:dPr>
                            <m:ctrlPr>
                              <a:rPr lang="it-IT" altLang="it-IT" sz="1600" i="1">
                                <a:latin typeface="Cambria Math" panose="02040503050406030204" pitchFamily="18" charset="0"/>
                                <a:ea typeface="Cambria Math" panose="02040503050406030204" pitchFamily="18" charset="0"/>
                              </a:rPr>
                            </m:ctrlPr>
                          </m:dPr>
                          <m:e>
                            <m:r>
                              <a:rPr lang="it-IT" altLang="it-IT" sz="1600" i="1">
                                <a:latin typeface="Cambria Math" panose="02040503050406030204" pitchFamily="18" charset="0"/>
                                <a:ea typeface="Cambria Math" panose="02040503050406030204" pitchFamily="18" charset="0"/>
                              </a:rPr>
                              <m:t>𝑥</m:t>
                            </m:r>
                            <m:r>
                              <a:rPr lang="it-IT" altLang="it-IT" sz="1600" i="1">
                                <a:latin typeface="Cambria Math" panose="02040503050406030204" pitchFamily="18" charset="0"/>
                                <a:ea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𝑦</m:t>
                            </m:r>
                          </m:e>
                        </m:d>
                        <m:sSub>
                          <m:sSubPr>
                            <m:ctrlPr>
                              <a:rPr lang="en-US" altLang="it-IT" sz="1600" i="1">
                                <a:latin typeface="Cambria Math" panose="02040503050406030204" pitchFamily="18" charset="0"/>
                              </a:rPr>
                            </m:ctrlPr>
                          </m:sSubPr>
                          <m:e>
                            <m:r>
                              <a:rPr lang="it-IT" altLang="it-IT" sz="1600" i="1">
                                <a:latin typeface="Cambria Math" panose="02040503050406030204" pitchFamily="18" charset="0"/>
                              </a:rPr>
                              <m:t>𝑝</m:t>
                            </m:r>
                          </m:e>
                          <m:sub>
                            <m:r>
                              <a:rPr lang="it-IT" altLang="it-IT" sz="1600" i="1">
                                <a:latin typeface="Cambria Math" panose="02040503050406030204" pitchFamily="18" charset="0"/>
                              </a:rPr>
                              <m:t>𝑌</m:t>
                            </m:r>
                          </m:sub>
                        </m:sSub>
                        <m:r>
                          <a:rPr lang="it-IT" altLang="it-IT" sz="1600" i="1">
                            <a:latin typeface="Cambria Math" panose="02040503050406030204" pitchFamily="18" charset="0"/>
                          </a:rPr>
                          <m:t>(</m:t>
                        </m:r>
                        <m:r>
                          <a:rPr lang="it-IT" altLang="it-IT" sz="1600" i="1">
                            <a:latin typeface="Cambria Math" panose="02040503050406030204" pitchFamily="18" charset="0"/>
                          </a:rPr>
                          <m:t>𝑦</m:t>
                        </m:r>
                        <m:r>
                          <a:rPr lang="it-IT" altLang="it-IT" sz="1600" i="1">
                            <a:latin typeface="Cambria Math" panose="02040503050406030204" pitchFamily="18" charset="0"/>
                          </a:rPr>
                          <m:t>)</m:t>
                        </m:r>
                      </m:e>
                    </m:nary>
                    <m:r>
                      <a:rPr lang="it-IT" altLang="it-IT" sz="1600" i="1">
                        <a:latin typeface="Cambria Math" panose="02040503050406030204" pitchFamily="18" charset="0"/>
                        <a:ea typeface="Cambria Math" panose="02040503050406030204" pitchFamily="18" charset="0"/>
                      </a:rPr>
                      <m:t>𝑑𝑦</m:t>
                    </m:r>
                  </m:oMath>
                </a14:m>
                <a:endParaRPr lang="en-US" altLang="it-IT" sz="1600"/>
              </a:p>
            </p:txBody>
          </p:sp>
        </mc:Choice>
        <mc:Fallback xmlns="">
          <p:sp>
            <p:nvSpPr>
              <p:cNvPr id="12290" name="Rectangle 5">
                <a:extLst>
                  <a:ext uri="{FF2B5EF4-FFF2-40B4-BE49-F238E27FC236}">
                    <a16:creationId xmlns:a16="http://schemas.microsoft.com/office/drawing/2014/main" id="{8A342DA8-0FF5-4C34-8D79-BA79B2E1D791}"/>
                  </a:ext>
                </a:extLst>
              </p:cNvPr>
              <p:cNvSpPr txBox="1">
                <a:spLocks noRot="1" noChangeAspect="1" noMove="1" noResize="1" noEditPoints="1" noAdjustHandles="1" noChangeArrowheads="1" noChangeShapeType="1" noTextEdit="1"/>
              </p:cNvSpPr>
              <p:nvPr/>
            </p:nvSpPr>
            <p:spPr bwMode="auto">
              <a:xfrm>
                <a:off x="1123950" y="1752600"/>
                <a:ext cx="7408863" cy="4038600"/>
              </a:xfrm>
              <a:prstGeom prst="rect">
                <a:avLst/>
              </a:prstGeom>
              <a:blipFill>
                <a:blip r:embed="rId3"/>
                <a:stretch>
                  <a:fillRect l="-411" t="-453"/>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US">
                    <a:noFill/>
                  </a:rPr>
                  <a:t> </a:t>
                </a:r>
              </a:p>
            </p:txBody>
          </p:sp>
        </mc:Fallback>
      </mc:AlternateContent>
      <p:sp>
        <p:nvSpPr>
          <p:cNvPr id="12291" name="Date Placeholder 3">
            <a:extLst>
              <a:ext uri="{FF2B5EF4-FFF2-40B4-BE49-F238E27FC236}">
                <a16:creationId xmlns:a16="http://schemas.microsoft.com/office/drawing/2014/main" id="{DA4F1E5A-75A5-4057-9E3E-2B2B7997297D}"/>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D35B78C0-9022-44E3-A730-95CF47228B34}"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12292" name="Footer Placeholder 4">
            <a:extLst>
              <a:ext uri="{FF2B5EF4-FFF2-40B4-BE49-F238E27FC236}">
                <a16:creationId xmlns:a16="http://schemas.microsoft.com/office/drawing/2014/main" id="{197295D8-6677-41F9-BB80-653CA68DFF84}"/>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12293" name="Slide Number Placeholder 5">
            <a:extLst>
              <a:ext uri="{FF2B5EF4-FFF2-40B4-BE49-F238E27FC236}">
                <a16:creationId xmlns:a16="http://schemas.microsoft.com/office/drawing/2014/main" id="{963FFC12-68E2-4C66-9F31-A6018629777F}"/>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2DB1A4F3-E655-4D08-8643-9AFDD85424BD}" type="slidenum">
              <a:rPr lang="it-IT" altLang="it-IT" sz="1100" smtClean="0">
                <a:solidFill>
                  <a:schemeClr val="bg1"/>
                </a:solidFill>
              </a:rPr>
              <a:pPr>
                <a:spcBef>
                  <a:spcPct val="0"/>
                </a:spcBef>
                <a:buClrTx/>
                <a:buFontTx/>
                <a:buNone/>
              </a:pPr>
              <a:t>8</a:t>
            </a:fld>
            <a:endParaRPr lang="it-IT" altLang="it-IT" sz="1100">
              <a:solidFill>
                <a:schemeClr val="bg1"/>
              </a:solidFill>
            </a:endParaRPr>
          </a:p>
        </p:txBody>
      </p:sp>
      <p:sp>
        <p:nvSpPr>
          <p:cNvPr id="12294" name="Rectangle 2">
            <a:extLst>
              <a:ext uri="{FF2B5EF4-FFF2-40B4-BE49-F238E27FC236}">
                <a16:creationId xmlns:a16="http://schemas.microsoft.com/office/drawing/2014/main" id="{E4722927-A1AB-4A14-BA96-86A01FB1B6E8}"/>
              </a:ext>
            </a:extLst>
          </p:cNvPr>
          <p:cNvSpPr>
            <a:spLocks noGrp="1" noChangeArrowheads="1"/>
          </p:cNvSpPr>
          <p:nvPr>
            <p:ph type="title"/>
          </p:nvPr>
        </p:nvSpPr>
        <p:spPr>
          <a:xfrm>
            <a:off x="1116013" y="409575"/>
            <a:ext cx="7416800" cy="581025"/>
          </a:xfrm>
        </p:spPr>
        <p:txBody>
          <a:bodyPr/>
          <a:lstStyle/>
          <a:p>
            <a:pPr eaLnBrk="1" hangingPunct="1"/>
            <a:r>
              <a:rPr lang="it-IT" altLang="it-IT" err="1"/>
              <a:t>Gaussian</a:t>
            </a:r>
            <a:r>
              <a:rPr lang="it-IT" altLang="it-IT"/>
              <a:t> </a:t>
            </a:r>
            <a:r>
              <a:rPr lang="it-IT" altLang="it-IT" err="1"/>
              <a:t>Process</a:t>
            </a:r>
            <a:r>
              <a:rPr lang="it-IT" altLang="it-IT"/>
              <a:t>		</a:t>
            </a:r>
          </a:p>
        </p:txBody>
      </p:sp>
      <p:sp>
        <p:nvSpPr>
          <p:cNvPr id="12295" name="Text Box 10">
            <a:extLst>
              <a:ext uri="{FF2B5EF4-FFF2-40B4-BE49-F238E27FC236}">
                <a16:creationId xmlns:a16="http://schemas.microsoft.com/office/drawing/2014/main" id="{CDA8F949-05AD-4CBC-A006-3F6CE582B91A}"/>
              </a:ext>
            </a:extLst>
          </p:cNvPr>
          <p:cNvSpPr txBox="1">
            <a:spLocks noChangeArrowheads="1"/>
          </p:cNvSpPr>
          <p:nvPr/>
        </p:nvSpPr>
        <p:spPr bwMode="auto">
          <a:xfrm>
            <a:off x="1116013" y="776288"/>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Basics in </a:t>
            </a:r>
            <a:r>
              <a:rPr lang="it-IT" altLang="it-IT" sz="2200" err="1"/>
              <a:t>Probability</a:t>
            </a:r>
            <a:endParaRPr lang="it-IT" altLang="it-IT" sz="22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2290" name="Rectangle 5">
                <a:extLst>
                  <a:ext uri="{FF2B5EF4-FFF2-40B4-BE49-F238E27FC236}">
                    <a16:creationId xmlns:a16="http://schemas.microsoft.com/office/drawing/2014/main" id="{8A342DA8-0FF5-4C34-8D79-BA79B2E1D791}"/>
                  </a:ext>
                </a:extLst>
              </p:cNvPr>
              <p:cNvSpPr txBox="1">
                <a:spLocks noChangeArrowheads="1"/>
              </p:cNvSpPr>
              <p:nvPr/>
            </p:nvSpPr>
            <p:spPr bwMode="auto">
              <a:xfrm>
                <a:off x="1111250" y="1571388"/>
                <a:ext cx="7408863" cy="4038600"/>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a:lstStyle>
                <a:lvl1pPr marL="342900" indent="-342900">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5621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19812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4384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895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352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10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eaLnBrk="1" hangingPunct="1"/>
                <a14:m>
                  <m:oMath xmlns:m="http://schemas.openxmlformats.org/officeDocument/2006/math">
                    <m:r>
                      <a:rPr lang="it-IT" sz="1600" b="0" i="1" smtClean="0">
                        <a:latin typeface="Cambria Math" panose="02040503050406030204" pitchFamily="18" charset="0"/>
                      </a:rPr>
                      <m:t>𝑌</m:t>
                    </m:r>
                    <m:r>
                      <a:rPr lang="it-IT" sz="1600" i="1">
                        <a:latin typeface="Cambria Math" panose="02040503050406030204" pitchFamily="18" charset="0"/>
                      </a:rPr>
                      <m:t>∼</m:t>
                    </m:r>
                    <m:r>
                      <a:rPr lang="it-IT" sz="1600" i="1">
                        <a:latin typeface="Cambria Math" panose="02040503050406030204" pitchFamily="18" charset="0"/>
                      </a:rPr>
                      <m:t>𝑁</m:t>
                    </m:r>
                    <m:d>
                      <m:dPr>
                        <m:ctrlPr>
                          <a:rPr lang="it-IT" sz="1600" i="1" smtClean="0">
                            <a:latin typeface="Cambria Math" panose="02040503050406030204" pitchFamily="18" charset="0"/>
                          </a:rPr>
                        </m:ctrlPr>
                      </m:dPr>
                      <m:e>
                        <m:sSub>
                          <m:sSubPr>
                            <m:ctrlPr>
                              <a:rPr lang="it-IT" sz="1600" i="1" smtClean="0">
                                <a:latin typeface="Cambria Math" panose="02040503050406030204" pitchFamily="18" charset="0"/>
                              </a:rPr>
                            </m:ctrlPr>
                          </m:sSubPr>
                          <m:e>
                            <m:r>
                              <a:rPr lang="it-IT" sz="1600" i="1">
                                <a:latin typeface="Cambria Math" panose="02040503050406030204" pitchFamily="18" charset="0"/>
                              </a:rPr>
                              <m:t>𝜇</m:t>
                            </m:r>
                          </m:e>
                          <m:sub>
                            <m:r>
                              <a:rPr lang="it-IT" sz="1600" b="0" i="1" smtClean="0">
                                <a:latin typeface="Cambria Math" panose="02040503050406030204" pitchFamily="18" charset="0"/>
                              </a:rPr>
                              <m:t>𝑌</m:t>
                            </m:r>
                          </m:sub>
                        </m:sSub>
                        <m:r>
                          <a:rPr lang="it-IT" sz="1600" i="1">
                            <a:latin typeface="Cambria Math" panose="02040503050406030204" pitchFamily="18" charset="0"/>
                          </a:rPr>
                          <m:t>,</m:t>
                        </m:r>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b="0" i="1" smtClean="0">
                                <a:latin typeface="Cambria Math" panose="02040503050406030204" pitchFamily="18" charset="0"/>
                              </a:rPr>
                              <m:t>𝑌</m:t>
                            </m:r>
                          </m:sub>
                        </m:sSub>
                      </m:e>
                    </m:d>
                    <m:r>
                      <a:rPr lang="it-IT" sz="1600">
                        <a:latin typeface="Cambria Math" panose="02040503050406030204" pitchFamily="18" charset="0"/>
                      </a:rPr>
                      <m:t> −</m:t>
                    </m:r>
                    <m:r>
                      <m:rPr>
                        <m:sty m:val="p"/>
                      </m:rPr>
                      <a:rPr lang="it-IT" sz="1600">
                        <a:latin typeface="Cambria Math" panose="02040503050406030204" pitchFamily="18" charset="0"/>
                      </a:rPr>
                      <m:t>Gaussian</m:t>
                    </m:r>
                    <m:r>
                      <a:rPr lang="it-IT" sz="1600">
                        <a:latin typeface="Cambria Math" panose="02040503050406030204" pitchFamily="18" charset="0"/>
                      </a:rPr>
                      <m:t> </m:t>
                    </m:r>
                    <m:r>
                      <m:rPr>
                        <m:sty m:val="p"/>
                      </m:rPr>
                      <a:rPr lang="it-IT" sz="1600">
                        <a:latin typeface="Cambria Math" panose="02040503050406030204" pitchFamily="18" charset="0"/>
                      </a:rPr>
                      <m:t>distribution</m:t>
                    </m:r>
                  </m:oMath>
                </a14:m>
                <a:endParaRPr lang="it-IT" sz="1600"/>
              </a:p>
              <a:p>
                <a:pPr eaLnBrk="1" hangingPunct="1"/>
                <a14:m>
                  <m:oMath xmlns:m="http://schemas.openxmlformats.org/officeDocument/2006/math">
                    <m:r>
                      <a:rPr lang="it-IT" sz="1600" b="0" i="1" smtClean="0">
                        <a:latin typeface="Cambria Math" panose="02040503050406030204" pitchFamily="18" charset="0"/>
                      </a:rPr>
                      <m:t>𝑋</m:t>
                    </m:r>
                    <m:r>
                      <a:rPr lang="it-IT" sz="1600" i="1">
                        <a:latin typeface="Cambria Math" panose="02040503050406030204" pitchFamily="18" charset="0"/>
                      </a:rPr>
                      <m:t>∼</m:t>
                    </m:r>
                    <m:r>
                      <a:rPr lang="it-IT" sz="1600" i="1">
                        <a:latin typeface="Cambria Math" panose="02040503050406030204" pitchFamily="18" charset="0"/>
                      </a:rPr>
                      <m:t>𝑁</m:t>
                    </m:r>
                    <m:d>
                      <m:dPr>
                        <m:ctrlPr>
                          <a:rPr lang="it-IT" sz="1600" i="1">
                            <a:latin typeface="Cambria Math" panose="02040503050406030204" pitchFamily="18" charset="0"/>
                          </a:rPr>
                        </m:ctrlPr>
                      </m:dPr>
                      <m:e>
                        <m:sSub>
                          <m:sSubPr>
                            <m:ctrlPr>
                              <a:rPr lang="it-IT" sz="1600" i="1">
                                <a:latin typeface="Cambria Math" panose="02040503050406030204" pitchFamily="18" charset="0"/>
                              </a:rPr>
                            </m:ctrlPr>
                          </m:sSubPr>
                          <m:e>
                            <m:r>
                              <a:rPr lang="it-IT" sz="1600" i="1">
                                <a:latin typeface="Cambria Math" panose="02040503050406030204" pitchFamily="18" charset="0"/>
                              </a:rPr>
                              <m:t>𝜇</m:t>
                            </m:r>
                          </m:e>
                          <m:sub>
                            <m:r>
                              <a:rPr lang="it-IT" sz="1600" b="0" i="1" smtClean="0">
                                <a:latin typeface="Cambria Math" panose="02040503050406030204" pitchFamily="18" charset="0"/>
                              </a:rPr>
                              <m:t>𝑋</m:t>
                            </m:r>
                          </m:sub>
                        </m:sSub>
                        <m:r>
                          <a:rPr lang="it-IT" sz="1600" i="1">
                            <a:latin typeface="Cambria Math" panose="02040503050406030204" pitchFamily="18" charset="0"/>
                          </a:rPr>
                          <m:t>,</m:t>
                        </m:r>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b="0" i="1" smtClean="0">
                                <a:latin typeface="Cambria Math" panose="02040503050406030204" pitchFamily="18" charset="0"/>
                              </a:rPr>
                              <m:t>𝑌</m:t>
                            </m:r>
                          </m:sub>
                        </m:sSub>
                      </m:e>
                    </m:d>
                    <m:r>
                      <a:rPr lang="it-IT" sz="1600" b="0" i="0" smtClean="0">
                        <a:latin typeface="Cambria Math" panose="02040503050406030204" pitchFamily="18" charset="0"/>
                      </a:rPr>
                      <m:t> −</m:t>
                    </m:r>
                    <m:r>
                      <m:rPr>
                        <m:sty m:val="p"/>
                      </m:rPr>
                      <a:rPr lang="it-IT" sz="1600" b="0" i="0" smtClean="0">
                        <a:latin typeface="Cambria Math" panose="02040503050406030204" pitchFamily="18" charset="0"/>
                      </a:rPr>
                      <m:t>Gaussian</m:t>
                    </m:r>
                    <m:r>
                      <a:rPr lang="it-IT" sz="1600" b="0" i="0" smtClean="0">
                        <a:latin typeface="Cambria Math" panose="02040503050406030204" pitchFamily="18" charset="0"/>
                      </a:rPr>
                      <m:t> </m:t>
                    </m:r>
                    <m:r>
                      <m:rPr>
                        <m:sty m:val="p"/>
                      </m:rPr>
                      <a:rPr lang="it-IT" sz="1600" b="0" i="0" smtClean="0">
                        <a:latin typeface="Cambria Math" panose="02040503050406030204" pitchFamily="18" charset="0"/>
                      </a:rPr>
                      <m:t>distribution</m:t>
                    </m:r>
                  </m:oMath>
                </a14:m>
                <a:endParaRPr lang="it-IT" sz="1600"/>
              </a:p>
              <a:p>
                <a:pPr marL="0" indent="0" eaLnBrk="1" hangingPunct="1">
                  <a:buNone/>
                </a:pPr>
                <a:endParaRPr lang="it-IT" sz="1600"/>
              </a:p>
              <a:p>
                <a:pPr marL="0" indent="0" eaLnBrk="1" hangingPunct="1">
                  <a:buNone/>
                </a:pPr>
                <a:endParaRPr lang="en-US" altLang="it-IT" sz="1600"/>
              </a:p>
              <a:p>
                <a:pPr marL="0" indent="0" eaLnBrk="1" hangingPunct="1">
                  <a:buNone/>
                </a:pPr>
                <a:r>
                  <a:rPr lang="en-GB" altLang="it-IT" sz="1600"/>
                  <a:t>Gaussian distributions are closed under conditioning and marginalization</a:t>
                </a:r>
                <a:endParaRPr lang="en-US" altLang="it-IT" sz="1600"/>
              </a:p>
              <a:p>
                <a:pPr eaLnBrk="1" hangingPunct="1"/>
                <a14:m>
                  <m:oMath xmlns:m="http://schemas.openxmlformats.org/officeDocument/2006/math">
                    <m:r>
                      <a:rPr lang="it-IT" altLang="it-IT" sz="1600" b="0" i="1" smtClean="0">
                        <a:latin typeface="Cambria Math" panose="02040503050406030204" pitchFamily="18" charset="0"/>
                      </a:rPr>
                      <m:t>𝑋</m:t>
                    </m:r>
                    <m:r>
                      <a:rPr lang="it-IT" altLang="it-IT" sz="1600" b="0" i="1" smtClean="0">
                        <a:latin typeface="Cambria Math" panose="02040503050406030204" pitchFamily="18" charset="0"/>
                      </a:rPr>
                      <m:t>|</m:t>
                    </m:r>
                    <m:r>
                      <a:rPr lang="it-IT" altLang="it-IT" sz="1600" b="0" i="1" smtClean="0">
                        <a:latin typeface="Cambria Math" panose="02040503050406030204" pitchFamily="18" charset="0"/>
                      </a:rPr>
                      <m:t>𝑌</m:t>
                    </m:r>
                    <m:r>
                      <a:rPr lang="it-IT" altLang="it-IT" sz="1600" b="0" i="1" smtClean="0">
                        <a:latin typeface="Cambria Math" panose="02040503050406030204" pitchFamily="18" charset="0"/>
                      </a:rPr>
                      <m:t> ∼</m:t>
                    </m:r>
                  </m:oMath>
                </a14:m>
                <a:r>
                  <a:rPr lang="en-US" altLang="it-IT" sz="1600"/>
                  <a:t> </a:t>
                </a:r>
                <a14:m>
                  <m:oMath xmlns:m="http://schemas.openxmlformats.org/officeDocument/2006/math">
                    <m:r>
                      <a:rPr lang="it-IT" altLang="it-IT" sz="1600" b="0" i="1" dirty="0" smtClean="0">
                        <a:latin typeface="Cambria Math" panose="02040503050406030204" pitchFamily="18" charset="0"/>
                      </a:rPr>
                      <m:t>𝑁</m:t>
                    </m:r>
                    <m:r>
                      <a:rPr lang="it-IT" altLang="it-IT" sz="1600" b="0" i="1" dirty="0" smtClean="0">
                        <a:latin typeface="Cambria Math" panose="02040503050406030204" pitchFamily="18" charset="0"/>
                      </a:rPr>
                      <m:t>(</m:t>
                    </m:r>
                    <m:sSub>
                      <m:sSubPr>
                        <m:ctrlPr>
                          <a:rPr lang="it-IT" sz="1600" i="1">
                            <a:latin typeface="Cambria Math" panose="02040503050406030204" pitchFamily="18" charset="0"/>
                          </a:rPr>
                        </m:ctrlPr>
                      </m:sSubPr>
                      <m:e>
                        <m:r>
                          <a:rPr lang="it-IT" sz="1600" i="1">
                            <a:latin typeface="Cambria Math" panose="02040503050406030204" pitchFamily="18" charset="0"/>
                          </a:rPr>
                          <m:t>𝜇</m:t>
                        </m:r>
                      </m:e>
                      <m:sub>
                        <m:r>
                          <a:rPr lang="it-IT" sz="1600" b="0" i="1" smtClean="0">
                            <a:latin typeface="Cambria Math" panose="02040503050406030204" pitchFamily="18" charset="0"/>
                          </a:rPr>
                          <m:t>𝑋</m:t>
                        </m:r>
                      </m:sub>
                    </m:sSub>
                    <m:r>
                      <a:rPr lang="it-IT" sz="1600" b="0" i="1" smtClean="0">
                        <a:latin typeface="Cambria Math" panose="02040503050406030204" pitchFamily="18" charset="0"/>
                      </a:rPr>
                      <m:t>+ </m:t>
                    </m:r>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b="0" i="1" smtClean="0">
                            <a:latin typeface="Cambria Math" panose="02040503050406030204" pitchFamily="18" charset="0"/>
                          </a:rPr>
                          <m:t>𝑋𝑌</m:t>
                        </m:r>
                      </m:sub>
                    </m:sSub>
                  </m:oMath>
                </a14:m>
                <a:r>
                  <a:rPr lang="it-IT" sz="1600"/>
                  <a:t> </a:t>
                </a:r>
                <a14:m>
                  <m:oMath xmlns:m="http://schemas.openxmlformats.org/officeDocument/2006/math">
                    <m:sSup>
                      <m:sSupPr>
                        <m:ctrlPr>
                          <a:rPr lang="it-IT" sz="1600" i="1" smtClean="0">
                            <a:latin typeface="Cambria Math" panose="02040503050406030204" pitchFamily="18" charset="0"/>
                          </a:rPr>
                        </m:ctrlPr>
                      </m:sSupPr>
                      <m:e>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i="1">
                                <a:latin typeface="Cambria Math" panose="02040503050406030204" pitchFamily="18" charset="0"/>
                              </a:rPr>
                              <m:t>𝑌𝑌</m:t>
                            </m:r>
                          </m:sub>
                        </m:sSub>
                      </m:e>
                      <m:sup>
                        <m:r>
                          <a:rPr lang="it-IT" sz="1600" b="0" i="1" smtClean="0">
                            <a:latin typeface="Cambria Math" panose="02040503050406030204" pitchFamily="18" charset="0"/>
                          </a:rPr>
                          <m:t>−1</m:t>
                        </m:r>
                      </m:sup>
                    </m:sSup>
                    <m:r>
                      <a:rPr lang="it-IT" sz="1600" b="0" i="1" smtClean="0">
                        <a:latin typeface="Cambria Math" panose="02040503050406030204" pitchFamily="18" charset="0"/>
                      </a:rPr>
                      <m:t>(</m:t>
                    </m:r>
                    <m:r>
                      <a:rPr lang="it-IT" sz="1600" b="0" i="1" smtClean="0">
                        <a:latin typeface="Cambria Math" panose="02040503050406030204" pitchFamily="18" charset="0"/>
                      </a:rPr>
                      <m:t>𝑌</m:t>
                    </m:r>
                    <m:r>
                      <a:rPr lang="it-IT" sz="1600" b="0" i="1" smtClean="0">
                        <a:latin typeface="Cambria Math" panose="02040503050406030204" pitchFamily="18" charset="0"/>
                      </a:rPr>
                      <m:t>−</m:t>
                    </m:r>
                    <m:sSub>
                      <m:sSubPr>
                        <m:ctrlPr>
                          <a:rPr lang="it-IT" sz="1600" i="1">
                            <a:latin typeface="Cambria Math" panose="02040503050406030204" pitchFamily="18" charset="0"/>
                          </a:rPr>
                        </m:ctrlPr>
                      </m:sSubPr>
                      <m:e>
                        <m:r>
                          <a:rPr lang="it-IT" sz="1600" i="1">
                            <a:latin typeface="Cambria Math" panose="02040503050406030204" pitchFamily="18" charset="0"/>
                          </a:rPr>
                          <m:t>𝜇</m:t>
                        </m:r>
                      </m:e>
                      <m:sub>
                        <m:r>
                          <a:rPr lang="it-IT" sz="1600" b="0" i="1" smtClean="0">
                            <a:latin typeface="Cambria Math" panose="02040503050406030204" pitchFamily="18" charset="0"/>
                          </a:rPr>
                          <m:t>𝑌</m:t>
                        </m:r>
                      </m:sub>
                    </m:sSub>
                  </m:oMath>
                </a14:m>
                <a:r>
                  <a:rPr lang="en-US" altLang="it-IT" sz="1600"/>
                  <a:t>),</a:t>
                </a:r>
                <a14:m>
                  <m:oMath xmlns:m="http://schemas.openxmlformats.org/officeDocument/2006/math">
                    <m:sSub>
                      <m:sSubPr>
                        <m:ctrlPr>
                          <a:rPr lang="it-IT" sz="1600" i="1">
                            <a:latin typeface="Cambria Math" panose="02040503050406030204" pitchFamily="18" charset="0"/>
                          </a:rPr>
                        </m:ctrlPr>
                      </m:sSubPr>
                      <m:e>
                        <m:r>
                          <a:rPr lang="it-IT" sz="1600" b="0" i="0" smtClean="0">
                            <a:latin typeface="Cambria Math" panose="02040503050406030204" pitchFamily="18" charset="0"/>
                          </a:rPr>
                          <m:t> </m:t>
                        </m:r>
                        <m:r>
                          <m:rPr>
                            <m:sty m:val="p"/>
                          </m:rPr>
                          <a:rPr lang="it-IT" sz="1600">
                            <a:latin typeface="Cambria Math" panose="02040503050406030204" pitchFamily="18" charset="0"/>
                          </a:rPr>
                          <m:t>Σ</m:t>
                        </m:r>
                      </m:e>
                      <m:sub>
                        <m:r>
                          <a:rPr lang="it-IT" sz="1600" b="0" i="1" smtClean="0">
                            <a:latin typeface="Cambria Math" panose="02040503050406030204" pitchFamily="18" charset="0"/>
                          </a:rPr>
                          <m:t>𝑋𝑋</m:t>
                        </m:r>
                      </m:sub>
                    </m:sSub>
                    <m:r>
                      <a:rPr lang="it-IT" sz="1600" b="0" i="1" smtClean="0">
                        <a:latin typeface="Cambria Math" panose="02040503050406030204" pitchFamily="18" charset="0"/>
                      </a:rPr>
                      <m:t>−</m:t>
                    </m:r>
                  </m:oMath>
                </a14:m>
                <a:r>
                  <a:rPr lang="it-IT" sz="1600"/>
                  <a:t> </a:t>
                </a:r>
                <a14:m>
                  <m:oMath xmlns:m="http://schemas.openxmlformats.org/officeDocument/2006/math">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i="1">
                            <a:latin typeface="Cambria Math" panose="02040503050406030204" pitchFamily="18" charset="0"/>
                          </a:rPr>
                          <m:t>𝑋𝑌</m:t>
                        </m:r>
                      </m:sub>
                    </m:sSub>
                  </m:oMath>
                </a14:m>
                <a:r>
                  <a:rPr lang="it-IT" sz="1600"/>
                  <a:t> </a:t>
                </a:r>
                <a14:m>
                  <m:oMath xmlns:m="http://schemas.openxmlformats.org/officeDocument/2006/math">
                    <m:sSup>
                      <m:sSupPr>
                        <m:ctrlPr>
                          <a:rPr lang="it-IT" sz="1600" i="1">
                            <a:latin typeface="Cambria Math" panose="02040503050406030204" pitchFamily="18" charset="0"/>
                          </a:rPr>
                        </m:ctrlPr>
                      </m:sSupPr>
                      <m:e>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i="1">
                                <a:latin typeface="Cambria Math" panose="02040503050406030204" pitchFamily="18" charset="0"/>
                              </a:rPr>
                              <m:t>𝑌𝑌</m:t>
                            </m:r>
                          </m:sub>
                        </m:sSub>
                      </m:e>
                      <m:sup>
                        <m:r>
                          <a:rPr lang="it-IT" sz="1600" i="1">
                            <a:latin typeface="Cambria Math" panose="02040503050406030204" pitchFamily="18" charset="0"/>
                          </a:rPr>
                          <m:t>−1</m:t>
                        </m:r>
                      </m:sup>
                    </m:sSup>
                  </m:oMath>
                </a14:m>
                <a:r>
                  <a:rPr lang="it-IT" sz="1600"/>
                  <a:t> </a:t>
                </a:r>
                <a14:m>
                  <m:oMath xmlns:m="http://schemas.openxmlformats.org/officeDocument/2006/math">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i="1">
                            <a:latin typeface="Cambria Math" panose="02040503050406030204" pitchFamily="18" charset="0"/>
                          </a:rPr>
                          <m:t>𝑌</m:t>
                        </m:r>
                        <m:r>
                          <a:rPr lang="it-IT" sz="1600" b="0" i="1" smtClean="0">
                            <a:latin typeface="Cambria Math" panose="02040503050406030204" pitchFamily="18" charset="0"/>
                          </a:rPr>
                          <m:t>𝑋</m:t>
                        </m:r>
                      </m:sub>
                    </m:sSub>
                    <m:r>
                      <a:rPr lang="it-IT" sz="1600" b="0" i="1" smtClean="0">
                        <a:latin typeface="Cambria Math" panose="02040503050406030204" pitchFamily="18" charset="0"/>
                      </a:rPr>
                      <m:t>)</m:t>
                    </m:r>
                  </m:oMath>
                </a14:m>
                <a:endParaRPr lang="en-US" altLang="it-IT" sz="1600"/>
              </a:p>
              <a:p>
                <a:pPr eaLnBrk="1" hangingPunct="1"/>
                <a14:m>
                  <m:oMath xmlns:m="http://schemas.openxmlformats.org/officeDocument/2006/math">
                    <m:r>
                      <a:rPr lang="it-IT" altLang="it-IT" sz="1600" i="1">
                        <a:latin typeface="Cambria Math" panose="02040503050406030204" pitchFamily="18" charset="0"/>
                      </a:rPr>
                      <m:t>𝑌</m:t>
                    </m:r>
                    <m:r>
                      <a:rPr lang="it-IT" altLang="it-IT" sz="1600" b="0" i="1" smtClean="0">
                        <a:latin typeface="Cambria Math" panose="02040503050406030204" pitchFamily="18" charset="0"/>
                      </a:rPr>
                      <m:t>|</m:t>
                    </m:r>
                    <m:r>
                      <a:rPr lang="it-IT" altLang="it-IT" sz="1600" b="0" i="1" smtClean="0">
                        <a:latin typeface="Cambria Math" panose="02040503050406030204" pitchFamily="18" charset="0"/>
                      </a:rPr>
                      <m:t>𝑋</m:t>
                    </m:r>
                    <m:r>
                      <a:rPr lang="it-IT" altLang="it-IT" sz="1600" i="1">
                        <a:latin typeface="Cambria Math" panose="02040503050406030204" pitchFamily="18" charset="0"/>
                      </a:rPr>
                      <m:t> ∼</m:t>
                    </m:r>
                  </m:oMath>
                </a14:m>
                <a:r>
                  <a:rPr lang="en-US" altLang="it-IT" sz="1600"/>
                  <a:t> </a:t>
                </a:r>
                <a14:m>
                  <m:oMath xmlns:m="http://schemas.openxmlformats.org/officeDocument/2006/math">
                    <m:r>
                      <a:rPr lang="it-IT" altLang="it-IT" sz="1600" i="1" dirty="0">
                        <a:latin typeface="Cambria Math" panose="02040503050406030204" pitchFamily="18" charset="0"/>
                      </a:rPr>
                      <m:t>𝑁</m:t>
                    </m:r>
                    <m:r>
                      <a:rPr lang="it-IT" altLang="it-IT" sz="1600" i="1" dirty="0">
                        <a:latin typeface="Cambria Math" panose="02040503050406030204" pitchFamily="18" charset="0"/>
                      </a:rPr>
                      <m:t>(</m:t>
                    </m:r>
                    <m:sSub>
                      <m:sSubPr>
                        <m:ctrlPr>
                          <a:rPr lang="it-IT" sz="1600" i="1">
                            <a:latin typeface="Cambria Math" panose="02040503050406030204" pitchFamily="18" charset="0"/>
                          </a:rPr>
                        </m:ctrlPr>
                      </m:sSubPr>
                      <m:e>
                        <m:r>
                          <a:rPr lang="it-IT" sz="1600" i="1">
                            <a:latin typeface="Cambria Math" panose="02040503050406030204" pitchFamily="18" charset="0"/>
                          </a:rPr>
                          <m:t>𝜇</m:t>
                        </m:r>
                      </m:e>
                      <m:sub>
                        <m:r>
                          <a:rPr lang="it-IT" sz="1600" b="0" i="1" smtClean="0">
                            <a:latin typeface="Cambria Math" panose="02040503050406030204" pitchFamily="18" charset="0"/>
                          </a:rPr>
                          <m:t>𝑌</m:t>
                        </m:r>
                      </m:sub>
                    </m:sSub>
                    <m:r>
                      <a:rPr lang="it-IT" sz="1600" i="1">
                        <a:latin typeface="Cambria Math" panose="02040503050406030204" pitchFamily="18" charset="0"/>
                      </a:rPr>
                      <m:t>+ </m:t>
                    </m:r>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i="1">
                            <a:latin typeface="Cambria Math" panose="02040503050406030204" pitchFamily="18" charset="0"/>
                          </a:rPr>
                          <m:t>𝑌</m:t>
                        </m:r>
                        <m:r>
                          <a:rPr lang="it-IT" sz="1600" b="0" i="1" smtClean="0">
                            <a:latin typeface="Cambria Math" panose="02040503050406030204" pitchFamily="18" charset="0"/>
                          </a:rPr>
                          <m:t>𝑋</m:t>
                        </m:r>
                      </m:sub>
                    </m:sSub>
                  </m:oMath>
                </a14:m>
                <a:r>
                  <a:rPr lang="it-IT" sz="1600"/>
                  <a:t> </a:t>
                </a:r>
                <a14:m>
                  <m:oMath xmlns:m="http://schemas.openxmlformats.org/officeDocument/2006/math">
                    <m:sSup>
                      <m:sSupPr>
                        <m:ctrlPr>
                          <a:rPr lang="it-IT" sz="1600" i="1">
                            <a:latin typeface="Cambria Math" panose="02040503050406030204" pitchFamily="18" charset="0"/>
                          </a:rPr>
                        </m:ctrlPr>
                      </m:sSupPr>
                      <m:e>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b="0" i="1" smtClean="0">
                                <a:latin typeface="Cambria Math" panose="02040503050406030204" pitchFamily="18" charset="0"/>
                              </a:rPr>
                              <m:t>𝑋𝑋</m:t>
                            </m:r>
                          </m:sub>
                        </m:sSub>
                      </m:e>
                      <m:sup>
                        <m:r>
                          <a:rPr lang="it-IT" sz="1600" i="1">
                            <a:latin typeface="Cambria Math" panose="02040503050406030204" pitchFamily="18" charset="0"/>
                          </a:rPr>
                          <m:t>−1</m:t>
                        </m:r>
                      </m:sup>
                    </m:sSup>
                    <m:r>
                      <a:rPr lang="it-IT" sz="1600" i="1">
                        <a:latin typeface="Cambria Math" panose="02040503050406030204" pitchFamily="18" charset="0"/>
                      </a:rPr>
                      <m:t>(</m:t>
                    </m:r>
                    <m:r>
                      <a:rPr lang="it-IT" sz="1600" b="0" i="1" smtClean="0">
                        <a:latin typeface="Cambria Math" panose="02040503050406030204" pitchFamily="18" charset="0"/>
                      </a:rPr>
                      <m:t>𝑋</m:t>
                    </m:r>
                    <m:r>
                      <a:rPr lang="it-IT" sz="1600" i="1">
                        <a:latin typeface="Cambria Math" panose="02040503050406030204" pitchFamily="18" charset="0"/>
                      </a:rPr>
                      <m:t>−</m:t>
                    </m:r>
                    <m:sSub>
                      <m:sSubPr>
                        <m:ctrlPr>
                          <a:rPr lang="it-IT" sz="1600" i="1">
                            <a:latin typeface="Cambria Math" panose="02040503050406030204" pitchFamily="18" charset="0"/>
                          </a:rPr>
                        </m:ctrlPr>
                      </m:sSubPr>
                      <m:e>
                        <m:r>
                          <a:rPr lang="it-IT" sz="1600" i="1">
                            <a:latin typeface="Cambria Math" panose="02040503050406030204" pitchFamily="18" charset="0"/>
                          </a:rPr>
                          <m:t>𝜇</m:t>
                        </m:r>
                      </m:e>
                      <m:sub>
                        <m:r>
                          <a:rPr lang="it-IT" sz="1600" b="0" i="1" smtClean="0">
                            <a:latin typeface="Cambria Math" panose="02040503050406030204" pitchFamily="18" charset="0"/>
                          </a:rPr>
                          <m:t>𝑋</m:t>
                        </m:r>
                      </m:sub>
                    </m:sSub>
                  </m:oMath>
                </a14:m>
                <a:r>
                  <a:rPr lang="en-US" altLang="it-IT" sz="1600"/>
                  <a:t>),</a:t>
                </a:r>
                <a14:m>
                  <m:oMath xmlns:m="http://schemas.openxmlformats.org/officeDocument/2006/math">
                    <m:sSub>
                      <m:sSubPr>
                        <m:ctrlPr>
                          <a:rPr lang="it-IT" sz="1600" i="1">
                            <a:latin typeface="Cambria Math" panose="02040503050406030204" pitchFamily="18" charset="0"/>
                          </a:rPr>
                        </m:ctrlPr>
                      </m:sSubPr>
                      <m:e>
                        <m:r>
                          <a:rPr lang="it-IT" sz="1600">
                            <a:latin typeface="Cambria Math" panose="02040503050406030204" pitchFamily="18" charset="0"/>
                          </a:rPr>
                          <m:t> </m:t>
                        </m:r>
                        <m:r>
                          <m:rPr>
                            <m:sty m:val="p"/>
                          </m:rPr>
                          <a:rPr lang="it-IT" sz="1600">
                            <a:latin typeface="Cambria Math" panose="02040503050406030204" pitchFamily="18" charset="0"/>
                          </a:rPr>
                          <m:t>Σ</m:t>
                        </m:r>
                      </m:e>
                      <m:sub>
                        <m:r>
                          <a:rPr lang="it-IT" sz="1600" b="0" i="1" smtClean="0">
                            <a:latin typeface="Cambria Math" panose="02040503050406030204" pitchFamily="18" charset="0"/>
                          </a:rPr>
                          <m:t>𝑌𝑌</m:t>
                        </m:r>
                      </m:sub>
                    </m:sSub>
                    <m:r>
                      <a:rPr lang="it-IT" sz="1600" i="1">
                        <a:latin typeface="Cambria Math" panose="02040503050406030204" pitchFamily="18" charset="0"/>
                      </a:rPr>
                      <m:t>−</m:t>
                    </m:r>
                  </m:oMath>
                </a14:m>
                <a:r>
                  <a:rPr lang="it-IT" sz="1600"/>
                  <a:t> </a:t>
                </a:r>
                <a14:m>
                  <m:oMath xmlns:m="http://schemas.openxmlformats.org/officeDocument/2006/math">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i="1">
                            <a:latin typeface="Cambria Math" panose="02040503050406030204" pitchFamily="18" charset="0"/>
                          </a:rPr>
                          <m:t>𝑌</m:t>
                        </m:r>
                        <m:r>
                          <a:rPr lang="it-IT" sz="1600" b="0" i="1" smtClean="0">
                            <a:latin typeface="Cambria Math" panose="02040503050406030204" pitchFamily="18" charset="0"/>
                          </a:rPr>
                          <m:t>𝑋</m:t>
                        </m:r>
                      </m:sub>
                    </m:sSub>
                  </m:oMath>
                </a14:m>
                <a:r>
                  <a:rPr lang="it-IT" sz="1600"/>
                  <a:t> </a:t>
                </a:r>
                <a14:m>
                  <m:oMath xmlns:m="http://schemas.openxmlformats.org/officeDocument/2006/math">
                    <m:sSup>
                      <m:sSupPr>
                        <m:ctrlPr>
                          <a:rPr lang="it-IT" sz="1600" i="1">
                            <a:latin typeface="Cambria Math" panose="02040503050406030204" pitchFamily="18" charset="0"/>
                          </a:rPr>
                        </m:ctrlPr>
                      </m:sSupPr>
                      <m:e>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b="0" i="1" smtClean="0">
                                <a:latin typeface="Cambria Math" panose="02040503050406030204" pitchFamily="18" charset="0"/>
                              </a:rPr>
                              <m:t>𝑌</m:t>
                            </m:r>
                            <m:r>
                              <a:rPr lang="it-IT" sz="1600" i="1">
                                <a:latin typeface="Cambria Math" panose="02040503050406030204" pitchFamily="18" charset="0"/>
                              </a:rPr>
                              <m:t>𝑌</m:t>
                            </m:r>
                          </m:sub>
                        </m:sSub>
                      </m:e>
                      <m:sup>
                        <m:r>
                          <a:rPr lang="it-IT" sz="1600" i="1">
                            <a:latin typeface="Cambria Math" panose="02040503050406030204" pitchFamily="18" charset="0"/>
                          </a:rPr>
                          <m:t>−1</m:t>
                        </m:r>
                      </m:sup>
                    </m:sSup>
                  </m:oMath>
                </a14:m>
                <a:r>
                  <a:rPr lang="it-IT" sz="1600"/>
                  <a:t> </a:t>
                </a:r>
                <a14:m>
                  <m:oMath xmlns:m="http://schemas.openxmlformats.org/officeDocument/2006/math">
                    <m:sSub>
                      <m:sSubPr>
                        <m:ctrlPr>
                          <a:rPr lang="it-IT" sz="1600" i="1">
                            <a:latin typeface="Cambria Math" panose="02040503050406030204" pitchFamily="18" charset="0"/>
                          </a:rPr>
                        </m:ctrlPr>
                      </m:sSubPr>
                      <m:e>
                        <m:r>
                          <m:rPr>
                            <m:sty m:val="p"/>
                          </m:rPr>
                          <a:rPr lang="it-IT" sz="1600">
                            <a:latin typeface="Cambria Math" panose="02040503050406030204" pitchFamily="18" charset="0"/>
                          </a:rPr>
                          <m:t>Σ</m:t>
                        </m:r>
                      </m:e>
                      <m:sub>
                        <m:r>
                          <a:rPr lang="it-IT" sz="1600" i="1">
                            <a:latin typeface="Cambria Math" panose="02040503050406030204" pitchFamily="18" charset="0"/>
                          </a:rPr>
                          <m:t>𝑌𝑋</m:t>
                        </m:r>
                      </m:sub>
                    </m:sSub>
                    <m:r>
                      <a:rPr lang="it-IT" sz="1600" i="1">
                        <a:latin typeface="Cambria Math" panose="02040503050406030204" pitchFamily="18" charset="0"/>
                      </a:rPr>
                      <m:t>)</m:t>
                    </m:r>
                  </m:oMath>
                </a14:m>
                <a:endParaRPr lang="en-US" altLang="it-IT" sz="1600"/>
              </a:p>
              <a:p>
                <a:pPr eaLnBrk="1" hangingPunct="1"/>
                <a:endParaRPr lang="en-US" altLang="it-IT" sz="1600"/>
              </a:p>
              <a:p>
                <a:pPr marL="0" indent="0" eaLnBrk="1" hangingPunct="1">
                  <a:buNone/>
                </a:pPr>
                <a:r>
                  <a:rPr lang="en-US" altLang="it-IT" sz="1600"/>
                  <a:t>The resulting distributions </a:t>
                </a:r>
                <a14:m>
                  <m:oMath xmlns:m="http://schemas.openxmlformats.org/officeDocument/2006/math">
                    <m:sSub>
                      <m:sSubPr>
                        <m:ctrlPr>
                          <a:rPr lang="en-US" altLang="it-IT" sz="1600" i="1">
                            <a:latin typeface="Cambria Math" panose="02040503050406030204" pitchFamily="18" charset="0"/>
                            <a:ea typeface="Cambria Math" panose="02040503050406030204" pitchFamily="18" charset="0"/>
                          </a:rPr>
                        </m:ctrlPr>
                      </m:sSubPr>
                      <m:e>
                        <m:r>
                          <a:rPr lang="it-IT" altLang="it-IT" sz="1600" i="1">
                            <a:latin typeface="Cambria Math" panose="02040503050406030204" pitchFamily="18" charset="0"/>
                            <a:ea typeface="Cambria Math" panose="02040503050406030204" pitchFamily="18" charset="0"/>
                          </a:rPr>
                          <m:t>𝑝</m:t>
                        </m:r>
                      </m:e>
                      <m:sub>
                        <m:r>
                          <a:rPr lang="it-IT" altLang="it-IT" sz="1600" i="1">
                            <a:latin typeface="Cambria Math" panose="02040503050406030204" pitchFamily="18" charset="0"/>
                            <a:ea typeface="Cambria Math" panose="02040503050406030204" pitchFamily="18" charset="0"/>
                          </a:rPr>
                          <m:t>𝑋</m:t>
                        </m:r>
                        <m:r>
                          <a:rPr lang="it-IT" altLang="it-IT" sz="1600" i="1">
                            <a:latin typeface="Cambria Math" panose="02040503050406030204" pitchFamily="18" charset="0"/>
                            <a:ea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𝑌</m:t>
                        </m:r>
                      </m:sub>
                    </m:sSub>
                    <m:d>
                      <m:dPr>
                        <m:ctrlPr>
                          <a:rPr lang="it-IT" altLang="it-IT" sz="1600" i="1">
                            <a:latin typeface="Cambria Math" panose="02040503050406030204" pitchFamily="18" charset="0"/>
                            <a:ea typeface="Cambria Math" panose="02040503050406030204" pitchFamily="18" charset="0"/>
                          </a:rPr>
                        </m:ctrlPr>
                      </m:dPr>
                      <m:e>
                        <m:r>
                          <a:rPr lang="it-IT" altLang="it-IT" sz="1600" i="1">
                            <a:latin typeface="Cambria Math" panose="02040503050406030204" pitchFamily="18" charset="0"/>
                            <a:ea typeface="Cambria Math" panose="02040503050406030204" pitchFamily="18" charset="0"/>
                          </a:rPr>
                          <m:t>𝑥</m:t>
                        </m:r>
                        <m:r>
                          <a:rPr lang="it-IT" altLang="it-IT" sz="1600" i="1">
                            <a:latin typeface="Cambria Math" panose="02040503050406030204" pitchFamily="18" charset="0"/>
                            <a:ea typeface="Cambria Math" panose="02040503050406030204" pitchFamily="18" charset="0"/>
                          </a:rPr>
                          <m:t>|</m:t>
                        </m:r>
                        <m:r>
                          <a:rPr lang="it-IT" altLang="it-IT" sz="1600" i="1">
                            <a:latin typeface="Cambria Math" panose="02040503050406030204" pitchFamily="18" charset="0"/>
                            <a:ea typeface="Cambria Math" panose="02040503050406030204" pitchFamily="18" charset="0"/>
                          </a:rPr>
                          <m:t>𝑦</m:t>
                        </m:r>
                      </m:e>
                    </m:d>
                    <m:r>
                      <a:rPr lang="it-IT" altLang="it-IT" sz="1600" i="1">
                        <a:latin typeface="Cambria Math" panose="02040503050406030204" pitchFamily="18" charset="0"/>
                        <a:ea typeface="Cambria Math" panose="02040503050406030204" pitchFamily="18" charset="0"/>
                      </a:rPr>
                      <m:t> </m:t>
                    </m:r>
                  </m:oMath>
                </a14:m>
                <a:r>
                  <a:rPr lang="en-US" altLang="it-IT" sz="1600"/>
                  <a:t> and </a:t>
                </a:r>
                <a14:m>
                  <m:oMath xmlns:m="http://schemas.openxmlformats.org/officeDocument/2006/math">
                    <m:sSub>
                      <m:sSubPr>
                        <m:ctrlPr>
                          <a:rPr lang="en-US" altLang="it-IT" sz="1600" i="1">
                            <a:latin typeface="Cambria Math" panose="02040503050406030204" pitchFamily="18" charset="0"/>
                            <a:ea typeface="Cambria Math" panose="02040503050406030204" pitchFamily="18" charset="0"/>
                          </a:rPr>
                        </m:ctrlPr>
                      </m:sSubPr>
                      <m:e>
                        <m:r>
                          <a:rPr lang="it-IT" altLang="it-IT" sz="1600" i="1">
                            <a:latin typeface="Cambria Math" panose="02040503050406030204" pitchFamily="18" charset="0"/>
                            <a:ea typeface="Cambria Math" panose="02040503050406030204" pitchFamily="18" charset="0"/>
                          </a:rPr>
                          <m:t>𝑝</m:t>
                        </m:r>
                      </m:e>
                      <m:sub>
                        <m:r>
                          <a:rPr lang="it-IT" altLang="it-IT" sz="1600" i="1">
                            <a:latin typeface="Cambria Math" panose="02040503050406030204" pitchFamily="18" charset="0"/>
                            <a:ea typeface="Cambria Math" panose="02040503050406030204" pitchFamily="18" charset="0"/>
                          </a:rPr>
                          <m:t>𝑌</m:t>
                        </m:r>
                        <m:r>
                          <a:rPr lang="it-IT" altLang="it-IT" sz="1600" b="0" i="1" smtClean="0">
                            <a:latin typeface="Cambria Math" panose="02040503050406030204" pitchFamily="18" charset="0"/>
                            <a:ea typeface="Cambria Math" panose="02040503050406030204" pitchFamily="18" charset="0"/>
                          </a:rPr>
                          <m:t>|</m:t>
                        </m:r>
                        <m:r>
                          <a:rPr lang="it-IT" altLang="it-IT" sz="1600" b="0" i="1" smtClean="0">
                            <a:latin typeface="Cambria Math" panose="02040503050406030204" pitchFamily="18" charset="0"/>
                            <a:ea typeface="Cambria Math" panose="02040503050406030204" pitchFamily="18" charset="0"/>
                          </a:rPr>
                          <m:t>𝑋</m:t>
                        </m:r>
                      </m:sub>
                    </m:sSub>
                    <m:d>
                      <m:dPr>
                        <m:ctrlPr>
                          <a:rPr lang="it-IT" altLang="it-IT" sz="1600" i="1">
                            <a:latin typeface="Cambria Math" panose="02040503050406030204" pitchFamily="18" charset="0"/>
                            <a:ea typeface="Cambria Math" panose="02040503050406030204" pitchFamily="18" charset="0"/>
                          </a:rPr>
                        </m:ctrlPr>
                      </m:dPr>
                      <m:e>
                        <m:r>
                          <a:rPr lang="it-IT" altLang="it-IT" sz="1600" i="1">
                            <a:latin typeface="Cambria Math" panose="02040503050406030204" pitchFamily="18" charset="0"/>
                            <a:ea typeface="Cambria Math" panose="02040503050406030204" pitchFamily="18" charset="0"/>
                          </a:rPr>
                          <m:t>𝑦</m:t>
                        </m:r>
                        <m:r>
                          <a:rPr lang="it-IT" altLang="it-IT" sz="1600" b="0" i="1" smtClean="0">
                            <a:latin typeface="Cambria Math" panose="02040503050406030204" pitchFamily="18" charset="0"/>
                            <a:ea typeface="Cambria Math" panose="02040503050406030204" pitchFamily="18" charset="0"/>
                          </a:rPr>
                          <m:t>|</m:t>
                        </m:r>
                        <m:r>
                          <a:rPr lang="it-IT" altLang="it-IT" sz="1600" b="0" i="1" smtClean="0">
                            <a:latin typeface="Cambria Math" panose="02040503050406030204" pitchFamily="18" charset="0"/>
                            <a:ea typeface="Cambria Math" panose="02040503050406030204" pitchFamily="18" charset="0"/>
                          </a:rPr>
                          <m:t>𝑥</m:t>
                        </m:r>
                      </m:e>
                    </m:d>
                    <m:r>
                      <a:rPr lang="it-IT" altLang="it-IT" sz="1600" i="1">
                        <a:latin typeface="Cambria Math" panose="02040503050406030204" pitchFamily="18" charset="0"/>
                        <a:ea typeface="Cambria Math" panose="02040503050406030204" pitchFamily="18" charset="0"/>
                      </a:rPr>
                      <m:t> </m:t>
                    </m:r>
                  </m:oMath>
                </a14:m>
                <a:r>
                  <a:rPr lang="en-US" altLang="it-IT" sz="1600"/>
                  <a:t> are also Gaussian</a:t>
                </a:r>
              </a:p>
              <a:p>
                <a:pPr marL="0" indent="0" eaLnBrk="1" hangingPunct="1">
                  <a:buNone/>
                </a:pPr>
                <a:endParaRPr lang="en-US" altLang="it-IT" sz="1600"/>
              </a:p>
              <a:p>
                <a:pPr marL="0" indent="0" eaLnBrk="1" hangingPunct="1">
                  <a:buNone/>
                </a:pPr>
                <a:r>
                  <a:rPr lang="en-US" altLang="it-IT" sz="1600">
                    <a:solidFill>
                      <a:srgbClr val="790022"/>
                    </a:solidFill>
                  </a:rPr>
                  <a:t>Key idea: </a:t>
                </a:r>
                <a:r>
                  <a:rPr lang="en-GB" altLang="it-IT" sz="1600"/>
                  <a:t>we want to condition the output </a:t>
                </a:r>
                <a:r>
                  <a:rPr lang="en-GB" altLang="it-IT" sz="1600" i="1"/>
                  <a:t>y</a:t>
                </a:r>
                <a:r>
                  <a:rPr lang="en-GB" altLang="it-IT" sz="1600"/>
                  <a:t> of the</a:t>
                </a:r>
              </a:p>
              <a:p>
                <a:pPr marL="0" indent="0" eaLnBrk="1" hangingPunct="1">
                  <a:buNone/>
                </a:pPr>
                <a:r>
                  <a:rPr lang="en-GB" altLang="it-IT" sz="1600"/>
                  <a:t>process, given a certain input </a:t>
                </a:r>
                <a:r>
                  <a:rPr lang="en-GB" altLang="it-IT" sz="1600" i="1"/>
                  <a:t>x</a:t>
                </a:r>
                <a:r>
                  <a:rPr lang="en-GB" altLang="it-IT" sz="1600"/>
                  <a:t>, with respect to the data set </a:t>
                </a:r>
                <a:r>
                  <a:rPr lang="en-GB" altLang="it-IT" sz="1600" i="1"/>
                  <a:t>(X,Y)</a:t>
                </a:r>
                <a:endParaRPr lang="en-US" altLang="it-IT" sz="1600" i="1"/>
              </a:p>
              <a:p>
                <a:pPr marL="0" indent="0" eaLnBrk="1" hangingPunct="1">
                  <a:buNone/>
                </a:pPr>
                <a:endParaRPr lang="en-US" altLang="it-IT" sz="1600"/>
              </a:p>
            </p:txBody>
          </p:sp>
        </mc:Choice>
        <mc:Fallback xmlns="">
          <p:sp>
            <p:nvSpPr>
              <p:cNvPr id="12290" name="Rectangle 5">
                <a:extLst>
                  <a:ext uri="{FF2B5EF4-FFF2-40B4-BE49-F238E27FC236}">
                    <a16:creationId xmlns:a16="http://schemas.microsoft.com/office/drawing/2014/main" id="{8A342DA8-0FF5-4C34-8D79-BA79B2E1D791}"/>
                  </a:ext>
                </a:extLst>
              </p:cNvPr>
              <p:cNvSpPr txBox="1">
                <a:spLocks noRot="1" noChangeAspect="1" noMove="1" noResize="1" noEditPoints="1" noAdjustHandles="1" noChangeArrowheads="1" noChangeShapeType="1" noTextEdit="1"/>
              </p:cNvSpPr>
              <p:nvPr/>
            </p:nvSpPr>
            <p:spPr bwMode="auto">
              <a:xfrm>
                <a:off x="1111250" y="1571388"/>
                <a:ext cx="7408863" cy="4038600"/>
              </a:xfrm>
              <a:prstGeom prst="rect">
                <a:avLst/>
              </a:prstGeom>
              <a:blipFill>
                <a:blip r:embed="rId3"/>
                <a:stretch>
                  <a:fillRect l="-411" t="-302"/>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US">
                    <a:noFill/>
                  </a:rPr>
                  <a:t> </a:t>
                </a:r>
              </a:p>
            </p:txBody>
          </p:sp>
        </mc:Fallback>
      </mc:AlternateContent>
      <p:sp>
        <p:nvSpPr>
          <p:cNvPr id="12291" name="Date Placeholder 3">
            <a:extLst>
              <a:ext uri="{FF2B5EF4-FFF2-40B4-BE49-F238E27FC236}">
                <a16:creationId xmlns:a16="http://schemas.microsoft.com/office/drawing/2014/main" id="{DA4F1E5A-75A5-4057-9E3E-2B2B7997297D}"/>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fld id="{D35B78C0-9022-44E3-A730-95CF47228B34}" type="datetime1">
              <a:rPr lang="it-IT" altLang="it-IT" sz="1100" smtClean="0">
                <a:solidFill>
                  <a:schemeClr val="bg1"/>
                </a:solidFill>
              </a:rPr>
              <a:pPr>
                <a:spcBef>
                  <a:spcPct val="0"/>
                </a:spcBef>
                <a:buClrTx/>
                <a:buFontTx/>
                <a:buNone/>
              </a:pPr>
              <a:t>02/12/2020</a:t>
            </a:fld>
            <a:endParaRPr lang="it-IT" altLang="it-IT" sz="1100">
              <a:solidFill>
                <a:schemeClr val="bg1"/>
              </a:solidFill>
            </a:endParaRPr>
          </a:p>
        </p:txBody>
      </p:sp>
      <p:sp>
        <p:nvSpPr>
          <p:cNvPr id="12292" name="Footer Placeholder 4">
            <a:extLst>
              <a:ext uri="{FF2B5EF4-FFF2-40B4-BE49-F238E27FC236}">
                <a16:creationId xmlns:a16="http://schemas.microsoft.com/office/drawing/2014/main" id="{197295D8-6677-41F9-BB80-653CA68DFF84}"/>
              </a:ext>
            </a:extLst>
          </p:cNvPr>
          <p:cNvSpPr>
            <a:spLocks noGrp="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it-IT" sz="1100">
                <a:solidFill>
                  <a:schemeClr val="bg1"/>
                </a:solidFill>
              </a:rPr>
              <a:t>Robot Learning Control</a:t>
            </a:r>
            <a:endParaRPr lang="it-IT" altLang="it-IT" sz="1100">
              <a:solidFill>
                <a:schemeClr val="bg1"/>
              </a:solidFill>
            </a:endParaRPr>
          </a:p>
        </p:txBody>
      </p:sp>
      <p:sp>
        <p:nvSpPr>
          <p:cNvPr id="12293" name="Slide Number Placeholder 5">
            <a:extLst>
              <a:ext uri="{FF2B5EF4-FFF2-40B4-BE49-F238E27FC236}">
                <a16:creationId xmlns:a16="http://schemas.microsoft.com/office/drawing/2014/main" id="{963FFC12-68E2-4C66-9F31-A6018629777F}"/>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0"/>
              </a:spcBef>
              <a:buClrTx/>
              <a:buFontTx/>
              <a:buNone/>
            </a:pPr>
            <a:r>
              <a:rPr lang="it-IT" altLang="it-IT" sz="1100">
                <a:solidFill>
                  <a:schemeClr val="bg1"/>
                </a:solidFill>
              </a:rPr>
              <a:t>Pagina </a:t>
            </a:r>
            <a:fld id="{2DB1A4F3-E655-4D08-8643-9AFDD85424BD}" type="slidenum">
              <a:rPr lang="it-IT" altLang="it-IT" sz="1100" smtClean="0">
                <a:solidFill>
                  <a:schemeClr val="bg1"/>
                </a:solidFill>
              </a:rPr>
              <a:pPr>
                <a:spcBef>
                  <a:spcPct val="0"/>
                </a:spcBef>
                <a:buClrTx/>
                <a:buFontTx/>
                <a:buNone/>
              </a:pPr>
              <a:t>9</a:t>
            </a:fld>
            <a:endParaRPr lang="it-IT" altLang="it-IT" sz="1100">
              <a:solidFill>
                <a:schemeClr val="bg1"/>
              </a:solidFill>
            </a:endParaRPr>
          </a:p>
        </p:txBody>
      </p:sp>
      <p:sp>
        <p:nvSpPr>
          <p:cNvPr id="12294" name="Rectangle 2">
            <a:extLst>
              <a:ext uri="{FF2B5EF4-FFF2-40B4-BE49-F238E27FC236}">
                <a16:creationId xmlns:a16="http://schemas.microsoft.com/office/drawing/2014/main" id="{E4722927-A1AB-4A14-BA96-86A01FB1B6E8}"/>
              </a:ext>
            </a:extLst>
          </p:cNvPr>
          <p:cNvSpPr>
            <a:spLocks noGrp="1" noChangeArrowheads="1"/>
          </p:cNvSpPr>
          <p:nvPr>
            <p:ph type="title"/>
          </p:nvPr>
        </p:nvSpPr>
        <p:spPr>
          <a:xfrm>
            <a:off x="1116013" y="409575"/>
            <a:ext cx="7416800" cy="581025"/>
          </a:xfrm>
        </p:spPr>
        <p:txBody>
          <a:bodyPr/>
          <a:lstStyle/>
          <a:p>
            <a:pPr eaLnBrk="1" hangingPunct="1"/>
            <a:r>
              <a:rPr lang="it-IT" altLang="it-IT" err="1"/>
              <a:t>Gaussian</a:t>
            </a:r>
            <a:r>
              <a:rPr lang="it-IT" altLang="it-IT"/>
              <a:t> </a:t>
            </a:r>
            <a:r>
              <a:rPr lang="it-IT" altLang="it-IT" err="1"/>
              <a:t>Process</a:t>
            </a:r>
            <a:r>
              <a:rPr lang="it-IT" altLang="it-IT"/>
              <a:t>		</a:t>
            </a:r>
          </a:p>
        </p:txBody>
      </p:sp>
      <p:sp>
        <p:nvSpPr>
          <p:cNvPr id="12295" name="Text Box 10">
            <a:extLst>
              <a:ext uri="{FF2B5EF4-FFF2-40B4-BE49-F238E27FC236}">
                <a16:creationId xmlns:a16="http://schemas.microsoft.com/office/drawing/2014/main" id="{CDA8F949-05AD-4CBC-A006-3F6CE582B91A}"/>
              </a:ext>
            </a:extLst>
          </p:cNvPr>
          <p:cNvSpPr txBox="1">
            <a:spLocks noChangeArrowheads="1"/>
          </p:cNvSpPr>
          <p:nvPr/>
        </p:nvSpPr>
        <p:spPr bwMode="auto">
          <a:xfrm>
            <a:off x="1116013" y="776288"/>
            <a:ext cx="7404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spcBef>
                <a:spcPct val="20000"/>
              </a:spcBef>
              <a:buClr>
                <a:srgbClr val="822433"/>
              </a:buClr>
              <a:buChar char="•"/>
              <a:defRPr sz="2400">
                <a:solidFill>
                  <a:srgbClr val="000000"/>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rgbClr val="000000"/>
                </a:solidFill>
                <a:latin typeface="Arial" panose="020B0604020202020204" pitchFamily="34" charset="0"/>
                <a:ea typeface="ＭＳ Ｐゴシック" panose="020B0600070205080204" pitchFamily="34" charset="-128"/>
              </a:defRPr>
            </a:lvl2pPr>
            <a:lvl3pPr marL="1143000" indent="-228600">
              <a:spcBef>
                <a:spcPct val="20000"/>
              </a:spcBef>
              <a:buChar char="•"/>
              <a:defRPr sz="1600">
                <a:solidFill>
                  <a:srgbClr val="000000"/>
                </a:solidFill>
                <a:latin typeface="Arial" panose="020B0604020202020204" pitchFamily="34" charset="0"/>
                <a:ea typeface="ＭＳ Ｐゴシック" panose="020B0600070205080204" pitchFamily="34" charset="-128"/>
              </a:defRPr>
            </a:lvl3pPr>
            <a:lvl4pPr marL="1600200" indent="-228600">
              <a:spcBef>
                <a:spcPct val="20000"/>
              </a:spcBef>
              <a:buChar char="–"/>
              <a:defRPr sz="1400">
                <a:solidFill>
                  <a:srgbClr val="000000"/>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rgbClr val="000000"/>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rgbClr val="000000"/>
                </a:solidFill>
                <a:latin typeface="Arial" panose="020B0604020202020204" pitchFamily="34" charset="0"/>
                <a:ea typeface="ＭＳ Ｐゴシック" panose="020B0600070205080204" pitchFamily="34" charset="-128"/>
              </a:defRPr>
            </a:lvl9pPr>
          </a:lstStyle>
          <a:p>
            <a:pPr>
              <a:spcBef>
                <a:spcPct val="50000"/>
              </a:spcBef>
              <a:buClrTx/>
              <a:buFontTx/>
              <a:buNone/>
            </a:pPr>
            <a:r>
              <a:rPr lang="it-IT" altLang="it-IT" sz="2200"/>
              <a:t>Properties of Gaussian Probability Density Funciton</a:t>
            </a:r>
          </a:p>
        </p:txBody>
      </p:sp>
    </p:spTree>
    <p:extLst>
      <p:ext uri="{BB962C8B-B14F-4D97-AF65-F5344CB8AC3E}">
        <p14:creationId xmlns:p14="http://schemas.microsoft.com/office/powerpoint/2010/main" val="1295766640"/>
      </p:ext>
    </p:extLst>
  </p:cSld>
  <p:clrMapOvr>
    <a:masterClrMapping/>
  </p:clrMapOvr>
</p:sld>
</file>

<file path=ppt/theme/theme1.xml><?xml version="1.0" encoding="utf-8"?>
<a:theme xmlns:a="http://schemas.openxmlformats.org/drawingml/2006/main" name="la sapienza">
  <a:themeElements>
    <a:clrScheme name="">
      <a:dk1>
        <a:srgbClr val="822433"/>
      </a:dk1>
      <a:lt1>
        <a:srgbClr val="FFFFFF"/>
      </a:lt1>
      <a:dk2>
        <a:srgbClr val="822433"/>
      </a:dk2>
      <a:lt2>
        <a:srgbClr val="808080"/>
      </a:lt2>
      <a:accent1>
        <a:srgbClr val="BBE0E3"/>
      </a:accent1>
      <a:accent2>
        <a:srgbClr val="FFFF00"/>
      </a:accent2>
      <a:accent3>
        <a:srgbClr val="FFFFFF"/>
      </a:accent3>
      <a:accent4>
        <a:srgbClr val="6E1D2A"/>
      </a:accent4>
      <a:accent5>
        <a:srgbClr val="DAEDEF"/>
      </a:accent5>
      <a:accent6>
        <a:srgbClr val="E7E700"/>
      </a:accent6>
      <a:hlink>
        <a:srgbClr val="0000FF"/>
      </a:hlink>
      <a:folHlink>
        <a:srgbClr val="FF0000"/>
      </a:folHlink>
    </a:clrScheme>
    <a:fontScheme name="la sapienza">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it-IT" altLang="it-IT" sz="900" b="0" i="0" u="none" strike="noStrike" cap="none" normalizeH="0" baseline="0" smtClean="0">
            <a:ln>
              <a:noFill/>
            </a:ln>
            <a:solidFill>
              <a:schemeClr val="bg1"/>
            </a:solidFill>
            <a:effectLst/>
            <a:latin typeface="Arial" panose="020B0604020202020204" pitchFamily="34" charset="0"/>
            <a:ea typeface="ＭＳ Ｐゴシック" panose="020B0600070205080204" pitchFamily="34" charset="-128"/>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it-IT" altLang="it-IT" sz="900" b="0" i="0" u="none" strike="noStrike" cap="none" normalizeH="0" baseline="0" smtClean="0">
            <a:ln>
              <a:noFill/>
            </a:ln>
            <a:solidFill>
              <a:schemeClr val="bg1"/>
            </a:solidFill>
            <a:effectLst/>
            <a:latin typeface="Arial" panose="020B0604020202020204" pitchFamily="34" charset="0"/>
            <a:ea typeface="ＭＳ Ｐゴシック" panose="020B0600070205080204" pitchFamily="34" charset="-128"/>
          </a:defRPr>
        </a:defPPr>
      </a:lstStyle>
    </a:lnDef>
  </a:objectDefaults>
  <a:extraClrSchemeLst>
    <a:extraClrScheme>
      <a:clrScheme name="la sapienza 1">
        <a:dk1>
          <a:srgbClr val="000000"/>
        </a:dk1>
        <a:lt1>
          <a:srgbClr val="FFFFFF"/>
        </a:lt1>
        <a:dk2>
          <a:srgbClr val="FFFFFF"/>
        </a:dk2>
        <a:lt2>
          <a:srgbClr val="2D2015"/>
        </a:lt2>
        <a:accent1>
          <a:srgbClr val="7C7C7C"/>
        </a:accent1>
        <a:accent2>
          <a:srgbClr val="FFFF7E"/>
        </a:accent2>
        <a:accent3>
          <a:srgbClr val="FFFFFF"/>
        </a:accent3>
        <a:accent4>
          <a:srgbClr val="000000"/>
        </a:accent4>
        <a:accent5>
          <a:srgbClr val="BFBFBF"/>
        </a:accent5>
        <a:accent6>
          <a:srgbClr val="E7E772"/>
        </a:accent6>
        <a:hlink>
          <a:srgbClr val="066778"/>
        </a:hlink>
        <a:folHlink>
          <a:srgbClr val="83002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Marco:Applications:Microsoft Office 2004:Modelli:Modelli personali:la sapienza.pot</Template>
  <TotalTime>0</TotalTime>
  <Application>Microsoft Office PowerPoint</Application>
  <PresentationFormat>Presentazione su schermo (4:3)</PresentationFormat>
  <Slides>32</Slides>
  <Notes>26</Notes>
  <HiddenSlides>0</HiddenSlides>
  <ScaleCrop>false</ScaleCrop>
  <HeadingPairs>
    <vt:vector size="4" baseType="variant">
      <vt:variant>
        <vt:lpstr>Tema</vt:lpstr>
      </vt:variant>
      <vt:variant>
        <vt:i4>1</vt:i4>
      </vt:variant>
      <vt:variant>
        <vt:lpstr>Titoli diapositive</vt:lpstr>
      </vt:variant>
      <vt:variant>
        <vt:i4>32</vt:i4>
      </vt:variant>
    </vt:vector>
  </HeadingPairs>
  <TitlesOfParts>
    <vt:vector size="33" baseType="lpstr">
      <vt:lpstr>la sapienza</vt:lpstr>
      <vt:lpstr>Robot Learning Control: Gaussian Process  Robotics II 2019-2020 </vt:lpstr>
      <vt:lpstr>Introduction</vt:lpstr>
      <vt:lpstr>Introduction</vt:lpstr>
      <vt:lpstr>Robot Models</vt:lpstr>
      <vt:lpstr>Robot Models</vt:lpstr>
      <vt:lpstr>Computed Torque</vt:lpstr>
      <vt:lpstr>Computed Torque</vt:lpstr>
      <vt:lpstr>Gaussian Process  </vt:lpstr>
      <vt:lpstr>Gaussian Process  </vt:lpstr>
      <vt:lpstr>Gaussian Process  </vt:lpstr>
      <vt:lpstr>Gaussian Process  </vt:lpstr>
      <vt:lpstr>Gaussian Process  </vt:lpstr>
      <vt:lpstr>Gaussian Process  </vt:lpstr>
      <vt:lpstr>GP Sparsification</vt:lpstr>
      <vt:lpstr>GP Sparsification</vt:lpstr>
      <vt:lpstr>GP Sparsification</vt:lpstr>
      <vt:lpstr>GP Sparsification</vt:lpstr>
      <vt:lpstr>GP Sparsification</vt:lpstr>
      <vt:lpstr>GP Sparsification</vt:lpstr>
      <vt:lpstr>Gaussian Process Regression  </vt:lpstr>
      <vt:lpstr>Gaussian Process Regression  </vt:lpstr>
      <vt:lpstr>Offline Gaussian Process</vt:lpstr>
      <vt:lpstr>Offline Gaussian Process</vt:lpstr>
      <vt:lpstr>Offline Gaussian Process</vt:lpstr>
      <vt:lpstr>Offline Gaussian Process</vt:lpstr>
      <vt:lpstr>Offline Gaussian Process</vt:lpstr>
      <vt:lpstr>Offline Gaussian Process</vt:lpstr>
      <vt:lpstr>Offline Gaussian Process</vt:lpstr>
      <vt:lpstr>Online Gaussian Process</vt:lpstr>
      <vt:lpstr>Online Gaussian Process</vt:lpstr>
      <vt:lpstr>Online Gaussian Process</vt:lpstr>
      <vt:lpstr>Conclusions</vt:lpstr>
    </vt:vector>
  </TitlesOfParts>
  <Manager/>
  <Company>-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di PowerPoint</dc:title>
  <dc:subject/>
  <dc:creator>- -</dc:creator>
  <cp:keywords/>
  <dc:description/>
  <cp:revision>2</cp:revision>
  <cp:lastPrinted>2006-11-30T14:19:40Z</cp:lastPrinted>
  <dcterms:created xsi:type="dcterms:W3CDTF">2006-11-20T16:13:10Z</dcterms:created>
  <dcterms:modified xsi:type="dcterms:W3CDTF">2020-12-02T17:28:12Z</dcterms:modified>
  <cp:category/>
</cp:coreProperties>
</file>

<file path=docProps/thumbnail.jpeg>
</file>